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3" r:id="rId5"/>
    <p:sldId id="264" r:id="rId6"/>
    <p:sldId id="270" r:id="rId7"/>
    <p:sldId id="268" r:id="rId8"/>
    <p:sldId id="269" r:id="rId9"/>
    <p:sldId id="265" r:id="rId10"/>
    <p:sldId id="266" r:id="rId11"/>
    <p:sldId id="293" r:id="rId12"/>
    <p:sldId id="294" r:id="rId13"/>
    <p:sldId id="267" r:id="rId14"/>
    <p:sldId id="274" r:id="rId15"/>
    <p:sldId id="277" r:id="rId16"/>
    <p:sldId id="275" r:id="rId17"/>
    <p:sldId id="285" r:id="rId18"/>
    <p:sldId id="271" r:id="rId19"/>
    <p:sldId id="279" r:id="rId20"/>
    <p:sldId id="287" r:id="rId21"/>
    <p:sldId id="276" r:id="rId22"/>
    <p:sldId id="284" r:id="rId23"/>
    <p:sldId id="280" r:id="rId24"/>
    <p:sldId id="278" r:id="rId25"/>
    <p:sldId id="281" r:id="rId26"/>
    <p:sldId id="288" r:id="rId27"/>
    <p:sldId id="289" r:id="rId28"/>
    <p:sldId id="282" r:id="rId29"/>
    <p:sldId id="286" r:id="rId30"/>
    <p:sldId id="290" r:id="rId31"/>
    <p:sldId id="291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E0E6"/>
    <a:srgbClr val="B28B99"/>
    <a:srgbClr val="AFBF35"/>
    <a:srgbClr val="68B25B"/>
    <a:srgbClr val="5F6F52"/>
    <a:srgbClr val="A9B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416B3-DFFD-4193-A3D7-AF228E023A9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56A1C4-39C2-44E4-B1C7-5D30B8F0E103}">
      <dgm:prSet phldrT="[Text]"/>
      <dgm:spPr>
        <a:solidFill>
          <a:srgbClr val="5F6F52"/>
        </a:solidFill>
        <a:ln>
          <a:noFill/>
        </a:ln>
      </dgm:spPr>
      <dgm:t>
        <a:bodyPr/>
        <a:lstStyle/>
        <a:p>
          <a:r>
            <a:rPr lang="en-US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Requirement analysis</a:t>
          </a:r>
        </a:p>
      </dgm:t>
    </dgm:pt>
    <dgm:pt modelId="{037A106F-B7E3-4F17-9AA2-F5C923357A7E}" type="sibTrans" cxnId="{04CD5487-D5D9-4788-A925-7A98B09034E0}">
      <dgm:prSet/>
      <dgm:spPr>
        <a:solidFill>
          <a:srgbClr val="AFBF35"/>
        </a:solidFill>
        <a:ln>
          <a:noFill/>
        </a:ln>
      </dgm:spPr>
      <dgm:t>
        <a:bodyPr/>
        <a:lstStyle/>
        <a:p>
          <a:endParaRPr lang="en-US"/>
        </a:p>
      </dgm:t>
    </dgm:pt>
    <dgm:pt modelId="{63F6B02C-A53B-4353-9741-131D5367AA8E}" type="parTrans" cxnId="{04CD5487-D5D9-4788-A925-7A98B09034E0}">
      <dgm:prSet/>
      <dgm:spPr/>
      <dgm:t>
        <a:bodyPr/>
        <a:lstStyle/>
        <a:p>
          <a:endParaRPr lang="en-US"/>
        </a:p>
      </dgm:t>
    </dgm:pt>
    <dgm:pt modelId="{122B0987-27C4-43AB-863D-43359253036A}">
      <dgm:prSet phldrT="[Text]"/>
      <dgm:spPr>
        <a:solidFill>
          <a:srgbClr val="5F6F52"/>
        </a:solidFill>
        <a:ln>
          <a:noFill/>
        </a:ln>
      </dgm:spPr>
      <dgm:t>
        <a:bodyPr/>
        <a:lstStyle/>
        <a:p>
          <a:r>
            <a:rPr lang="en-US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Coding</a:t>
          </a:r>
        </a:p>
      </dgm:t>
    </dgm:pt>
    <dgm:pt modelId="{CF5D3CBD-B33F-4E22-A13A-153CC2B3947C}" type="sibTrans" cxnId="{BFA6B6BB-F72F-497B-9E14-610EEB80E931}">
      <dgm:prSet/>
      <dgm:spPr/>
      <dgm:t>
        <a:bodyPr/>
        <a:lstStyle/>
        <a:p>
          <a:endParaRPr lang="en-US"/>
        </a:p>
      </dgm:t>
    </dgm:pt>
    <dgm:pt modelId="{A8050081-AEF9-4BE3-B9B8-4D0F7D4BDEAC}" type="parTrans" cxnId="{BFA6B6BB-F72F-497B-9E14-610EEB80E931}">
      <dgm:prSet/>
      <dgm:spPr/>
      <dgm:t>
        <a:bodyPr/>
        <a:lstStyle/>
        <a:p>
          <a:endParaRPr lang="en-US"/>
        </a:p>
      </dgm:t>
    </dgm:pt>
    <dgm:pt modelId="{F37C12BE-1FED-499B-B34F-8759CA530510}">
      <dgm:prSet phldrT="[Text]"/>
      <dgm:spPr>
        <a:solidFill>
          <a:srgbClr val="5F6F52"/>
        </a:solidFill>
        <a:ln>
          <a:noFill/>
        </a:ln>
      </dgm:spPr>
      <dgm:t>
        <a:bodyPr/>
        <a:lstStyle/>
        <a:p>
          <a:r>
            <a:rPr lang="en-US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Testing</a:t>
          </a:r>
        </a:p>
      </dgm:t>
    </dgm:pt>
    <dgm:pt modelId="{476B0054-4F8E-461C-B638-CC133434EDCC}" type="sibTrans" cxnId="{D45F6344-CB2C-4B0B-86CC-C09C75470B49}">
      <dgm:prSet/>
      <dgm:spPr/>
      <dgm:t>
        <a:bodyPr/>
        <a:lstStyle/>
        <a:p>
          <a:endParaRPr lang="en-US"/>
        </a:p>
      </dgm:t>
    </dgm:pt>
    <dgm:pt modelId="{895E5329-9EAC-45D7-8732-B2160D0B086C}" type="parTrans" cxnId="{D45F6344-CB2C-4B0B-86CC-C09C75470B49}">
      <dgm:prSet/>
      <dgm:spPr/>
      <dgm:t>
        <a:bodyPr/>
        <a:lstStyle/>
        <a:p>
          <a:endParaRPr lang="en-US"/>
        </a:p>
      </dgm:t>
    </dgm:pt>
    <dgm:pt modelId="{C6437024-7667-48D0-A1B0-C2BB9E4720A1}">
      <dgm:prSet/>
      <dgm:spPr>
        <a:solidFill>
          <a:srgbClr val="5F6F52"/>
        </a:solidFill>
        <a:ln>
          <a:noFill/>
        </a:ln>
      </dgm:spPr>
      <dgm:t>
        <a:bodyPr/>
        <a:lstStyle/>
        <a:p>
          <a:r>
            <a:rPr lang="en-US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Deployment</a:t>
          </a:r>
        </a:p>
      </dgm:t>
    </dgm:pt>
    <dgm:pt modelId="{B6B14C9E-90B2-48EB-8820-E4EC5A7C02F0}" type="sibTrans" cxnId="{2BA00E58-C3DD-4F86-A257-476BA77079C9}">
      <dgm:prSet/>
      <dgm:spPr/>
      <dgm:t>
        <a:bodyPr/>
        <a:lstStyle/>
        <a:p>
          <a:endParaRPr lang="en-US"/>
        </a:p>
      </dgm:t>
    </dgm:pt>
    <dgm:pt modelId="{A1A41B08-2315-4F35-8C96-98ED36008FE2}" type="parTrans" cxnId="{2BA00E58-C3DD-4F86-A257-476BA77079C9}">
      <dgm:prSet/>
      <dgm:spPr/>
      <dgm:t>
        <a:bodyPr/>
        <a:lstStyle/>
        <a:p>
          <a:endParaRPr lang="en-US"/>
        </a:p>
      </dgm:t>
    </dgm:pt>
    <dgm:pt modelId="{964CF4D1-EFA1-4320-839A-E7CF512BC6DC}">
      <dgm:prSet/>
      <dgm:spPr>
        <a:solidFill>
          <a:srgbClr val="5F6F52"/>
        </a:solidFill>
        <a:ln>
          <a:noFill/>
        </a:ln>
      </dgm:spPr>
      <dgm:t>
        <a:bodyPr/>
        <a:lstStyle/>
        <a:p>
          <a:r>
            <a:rPr lang="en-US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Maintenance</a:t>
          </a:r>
        </a:p>
      </dgm:t>
    </dgm:pt>
    <dgm:pt modelId="{F1676096-D0E6-49F4-B7C1-DDEF96767B4E}" type="sibTrans" cxnId="{4F572171-35D9-4A5D-8657-3668FE6DEC54}">
      <dgm:prSet/>
      <dgm:spPr/>
      <dgm:t>
        <a:bodyPr/>
        <a:lstStyle/>
        <a:p>
          <a:endParaRPr lang="en-US"/>
        </a:p>
      </dgm:t>
    </dgm:pt>
    <dgm:pt modelId="{307A2A93-BD6D-4472-B726-0907B24379EA}" type="parTrans" cxnId="{4F572171-35D9-4A5D-8657-3668FE6DEC54}">
      <dgm:prSet/>
      <dgm:spPr/>
      <dgm:t>
        <a:bodyPr/>
        <a:lstStyle/>
        <a:p>
          <a:endParaRPr lang="en-US"/>
        </a:p>
      </dgm:t>
    </dgm:pt>
    <dgm:pt modelId="{EBCE7AE1-0E9A-4214-BCC0-C04EABA9AFB0}">
      <dgm:prSet phldrT="[Text]"/>
      <dgm:spPr>
        <a:solidFill>
          <a:srgbClr val="5F6F52"/>
        </a:solidFill>
        <a:ln>
          <a:noFill/>
        </a:ln>
      </dgm:spPr>
      <dgm:t>
        <a:bodyPr/>
        <a:lstStyle/>
        <a:p>
          <a:r>
            <a:rPr lang="en-US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Defining</a:t>
          </a:r>
        </a:p>
      </dgm:t>
    </dgm:pt>
    <dgm:pt modelId="{1EA57AD6-FBF8-401D-9D50-EDD4E01FEF1E}" type="parTrans" cxnId="{220C644F-51D2-4EC9-A864-28FBDB042951}">
      <dgm:prSet/>
      <dgm:spPr/>
      <dgm:t>
        <a:bodyPr/>
        <a:lstStyle/>
        <a:p>
          <a:endParaRPr lang="en-US"/>
        </a:p>
      </dgm:t>
    </dgm:pt>
    <dgm:pt modelId="{2CA42026-D743-41C9-92BA-F2F0A34C7E15}" type="sibTrans" cxnId="{220C644F-51D2-4EC9-A864-28FBDB042951}">
      <dgm:prSet/>
      <dgm:spPr/>
      <dgm:t>
        <a:bodyPr/>
        <a:lstStyle/>
        <a:p>
          <a:endParaRPr lang="en-US"/>
        </a:p>
      </dgm:t>
    </dgm:pt>
    <dgm:pt modelId="{13A4E902-CD17-4776-AF4D-403A75B35B44}">
      <dgm:prSet phldrT="[Text]"/>
      <dgm:spPr>
        <a:solidFill>
          <a:srgbClr val="5F6F52"/>
        </a:solidFill>
        <a:ln>
          <a:noFill/>
        </a:ln>
      </dgm:spPr>
      <dgm:t>
        <a:bodyPr/>
        <a:lstStyle/>
        <a:p>
          <a:r>
            <a:rPr lang="en-US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Designing</a:t>
          </a:r>
        </a:p>
      </dgm:t>
    </dgm:pt>
    <dgm:pt modelId="{D450E370-DDBA-4897-9C55-FE94E753A55C}" type="parTrans" cxnId="{A9410336-1D11-4984-9026-B75B09B7B580}">
      <dgm:prSet/>
      <dgm:spPr/>
      <dgm:t>
        <a:bodyPr/>
        <a:lstStyle/>
        <a:p>
          <a:endParaRPr lang="en-US"/>
        </a:p>
      </dgm:t>
    </dgm:pt>
    <dgm:pt modelId="{1AD763B8-40A0-49CF-B6E9-D3BF4729F39B}" type="sibTrans" cxnId="{A9410336-1D11-4984-9026-B75B09B7B580}">
      <dgm:prSet/>
      <dgm:spPr/>
      <dgm:t>
        <a:bodyPr/>
        <a:lstStyle/>
        <a:p>
          <a:endParaRPr lang="en-US"/>
        </a:p>
      </dgm:t>
    </dgm:pt>
    <dgm:pt modelId="{8A4D6242-BD1E-4457-8174-187AAC1B8349}" type="pres">
      <dgm:prSet presAssocID="{1F6416B3-DFFD-4193-A3D7-AF228E023A94}" presName="Name0" presStyleCnt="0">
        <dgm:presLayoutVars>
          <dgm:chMax val="7"/>
          <dgm:chPref val="7"/>
          <dgm:dir/>
        </dgm:presLayoutVars>
      </dgm:prSet>
      <dgm:spPr/>
    </dgm:pt>
    <dgm:pt modelId="{574BFF99-DD83-450E-AC55-9B0F82E70B9E}" type="pres">
      <dgm:prSet presAssocID="{1F6416B3-DFFD-4193-A3D7-AF228E023A94}" presName="Name1" presStyleCnt="0"/>
      <dgm:spPr/>
    </dgm:pt>
    <dgm:pt modelId="{8FCDD4C5-1129-4C5F-BC6F-18C479E49B30}" type="pres">
      <dgm:prSet presAssocID="{1F6416B3-DFFD-4193-A3D7-AF228E023A94}" presName="cycle" presStyleCnt="0"/>
      <dgm:spPr/>
    </dgm:pt>
    <dgm:pt modelId="{55DBF4D5-03DD-47FC-B0F7-816D361F982D}" type="pres">
      <dgm:prSet presAssocID="{1F6416B3-DFFD-4193-A3D7-AF228E023A94}" presName="srcNode" presStyleLbl="node1" presStyleIdx="0" presStyleCnt="7"/>
      <dgm:spPr/>
    </dgm:pt>
    <dgm:pt modelId="{ECA988A4-9AB3-4525-A754-CD585078C017}" type="pres">
      <dgm:prSet presAssocID="{1F6416B3-DFFD-4193-A3D7-AF228E023A94}" presName="conn" presStyleLbl="parChTrans1D2" presStyleIdx="0" presStyleCnt="1"/>
      <dgm:spPr/>
    </dgm:pt>
    <dgm:pt modelId="{16FE83D9-48D0-4A41-891A-5AE5161ED56A}" type="pres">
      <dgm:prSet presAssocID="{1F6416B3-DFFD-4193-A3D7-AF228E023A94}" presName="extraNode" presStyleLbl="node1" presStyleIdx="0" presStyleCnt="7"/>
      <dgm:spPr/>
    </dgm:pt>
    <dgm:pt modelId="{FDA5D02B-CB49-4C15-8219-CF1231C33CFF}" type="pres">
      <dgm:prSet presAssocID="{1F6416B3-DFFD-4193-A3D7-AF228E023A94}" presName="dstNode" presStyleLbl="node1" presStyleIdx="0" presStyleCnt="7"/>
      <dgm:spPr/>
    </dgm:pt>
    <dgm:pt modelId="{BAF15746-96ED-4927-ADC1-4368316FA5CD}" type="pres">
      <dgm:prSet presAssocID="{EC56A1C4-39C2-44E4-B1C7-5D30B8F0E103}" presName="text_1" presStyleLbl="node1" presStyleIdx="0" presStyleCnt="7">
        <dgm:presLayoutVars>
          <dgm:bulletEnabled val="1"/>
        </dgm:presLayoutVars>
      </dgm:prSet>
      <dgm:spPr/>
    </dgm:pt>
    <dgm:pt modelId="{B71F3A5A-4A09-42F4-A056-710284C644BC}" type="pres">
      <dgm:prSet presAssocID="{EC56A1C4-39C2-44E4-B1C7-5D30B8F0E103}" presName="accent_1" presStyleCnt="0"/>
      <dgm:spPr/>
    </dgm:pt>
    <dgm:pt modelId="{B1958381-14F7-43F7-B3D8-484F0B6FA5CC}" type="pres">
      <dgm:prSet presAssocID="{EC56A1C4-39C2-44E4-B1C7-5D30B8F0E103}" presName="accentRepeatNode" presStyleLbl="solidFgAcc1" presStyleIdx="0" presStyleCnt="7"/>
      <dgm:spPr>
        <a:solidFill>
          <a:schemeClr val="bg1">
            <a:lumMod val="95000"/>
          </a:schemeClr>
        </a:solidFill>
        <a:ln>
          <a:noFill/>
        </a:ln>
      </dgm:spPr>
    </dgm:pt>
    <dgm:pt modelId="{B7A4EFBF-AA84-4F56-814C-A0C8CA1D86B0}" type="pres">
      <dgm:prSet presAssocID="{EBCE7AE1-0E9A-4214-BCC0-C04EABA9AFB0}" presName="text_2" presStyleLbl="node1" presStyleIdx="1" presStyleCnt="7">
        <dgm:presLayoutVars>
          <dgm:bulletEnabled val="1"/>
        </dgm:presLayoutVars>
      </dgm:prSet>
      <dgm:spPr/>
    </dgm:pt>
    <dgm:pt modelId="{581A2F28-08C9-4369-8D9B-0657DAD2259E}" type="pres">
      <dgm:prSet presAssocID="{EBCE7AE1-0E9A-4214-BCC0-C04EABA9AFB0}" presName="accent_2" presStyleCnt="0"/>
      <dgm:spPr/>
    </dgm:pt>
    <dgm:pt modelId="{842ABEDB-C1DC-4436-9815-3F8F954D1114}" type="pres">
      <dgm:prSet presAssocID="{EBCE7AE1-0E9A-4214-BCC0-C04EABA9AFB0}" presName="accentRepeatNode" presStyleLbl="solidFgAcc1" presStyleIdx="1" presStyleCnt="7"/>
      <dgm:spPr>
        <a:solidFill>
          <a:schemeClr val="bg1">
            <a:lumMod val="95000"/>
          </a:schemeClr>
        </a:solidFill>
        <a:ln>
          <a:noFill/>
        </a:ln>
      </dgm:spPr>
    </dgm:pt>
    <dgm:pt modelId="{84882362-37E0-49A6-B799-65296A2025B7}" type="pres">
      <dgm:prSet presAssocID="{13A4E902-CD17-4776-AF4D-403A75B35B44}" presName="text_3" presStyleLbl="node1" presStyleIdx="2" presStyleCnt="7">
        <dgm:presLayoutVars>
          <dgm:bulletEnabled val="1"/>
        </dgm:presLayoutVars>
      </dgm:prSet>
      <dgm:spPr/>
    </dgm:pt>
    <dgm:pt modelId="{F494F22C-4DCE-4834-8567-34C8BF7C5A85}" type="pres">
      <dgm:prSet presAssocID="{13A4E902-CD17-4776-AF4D-403A75B35B44}" presName="accent_3" presStyleCnt="0"/>
      <dgm:spPr/>
    </dgm:pt>
    <dgm:pt modelId="{0C48B2C3-976E-4597-A446-E20D6A5185DA}" type="pres">
      <dgm:prSet presAssocID="{13A4E902-CD17-4776-AF4D-403A75B35B44}" presName="accentRepeatNode" presStyleLbl="solidFgAcc1" presStyleIdx="2" presStyleCnt="7"/>
      <dgm:spPr>
        <a:solidFill>
          <a:schemeClr val="bg1">
            <a:lumMod val="95000"/>
          </a:schemeClr>
        </a:solidFill>
        <a:ln>
          <a:noFill/>
        </a:ln>
      </dgm:spPr>
    </dgm:pt>
    <dgm:pt modelId="{DC991C14-C5E9-4C35-B218-385A0BABD84C}" type="pres">
      <dgm:prSet presAssocID="{122B0987-27C4-43AB-863D-43359253036A}" presName="text_4" presStyleLbl="node1" presStyleIdx="3" presStyleCnt="7">
        <dgm:presLayoutVars>
          <dgm:bulletEnabled val="1"/>
        </dgm:presLayoutVars>
      </dgm:prSet>
      <dgm:spPr/>
    </dgm:pt>
    <dgm:pt modelId="{DE0EACB7-4C53-4EA0-B4BF-99237BC678EE}" type="pres">
      <dgm:prSet presAssocID="{122B0987-27C4-43AB-863D-43359253036A}" presName="accent_4" presStyleCnt="0"/>
      <dgm:spPr/>
    </dgm:pt>
    <dgm:pt modelId="{41835DD1-A732-4E28-933A-B73F5DA35618}" type="pres">
      <dgm:prSet presAssocID="{122B0987-27C4-43AB-863D-43359253036A}" presName="accentRepeatNode" presStyleLbl="solidFgAcc1" presStyleIdx="3" presStyleCnt="7"/>
      <dgm:spPr>
        <a:solidFill>
          <a:schemeClr val="bg1">
            <a:lumMod val="95000"/>
          </a:schemeClr>
        </a:solidFill>
        <a:ln>
          <a:noFill/>
        </a:ln>
      </dgm:spPr>
    </dgm:pt>
    <dgm:pt modelId="{D145DA17-E70E-4640-BA02-6B028FEC9D6C}" type="pres">
      <dgm:prSet presAssocID="{F37C12BE-1FED-499B-B34F-8759CA530510}" presName="text_5" presStyleLbl="node1" presStyleIdx="4" presStyleCnt="7">
        <dgm:presLayoutVars>
          <dgm:bulletEnabled val="1"/>
        </dgm:presLayoutVars>
      </dgm:prSet>
      <dgm:spPr/>
    </dgm:pt>
    <dgm:pt modelId="{DACEBBCC-1C41-438B-8210-0B3A1CFD357D}" type="pres">
      <dgm:prSet presAssocID="{F37C12BE-1FED-499B-B34F-8759CA530510}" presName="accent_5" presStyleCnt="0"/>
      <dgm:spPr/>
    </dgm:pt>
    <dgm:pt modelId="{C88C2C17-2FC1-4E2C-9473-E55A9C3CD6E4}" type="pres">
      <dgm:prSet presAssocID="{F37C12BE-1FED-499B-B34F-8759CA530510}" presName="accentRepeatNode" presStyleLbl="solidFgAcc1" presStyleIdx="4" presStyleCnt="7"/>
      <dgm:spPr>
        <a:solidFill>
          <a:schemeClr val="bg1">
            <a:lumMod val="95000"/>
          </a:schemeClr>
        </a:solidFill>
        <a:ln>
          <a:noFill/>
        </a:ln>
      </dgm:spPr>
    </dgm:pt>
    <dgm:pt modelId="{1F6CA705-CD30-4DEC-8737-3CFEEB6C1ED5}" type="pres">
      <dgm:prSet presAssocID="{C6437024-7667-48D0-A1B0-C2BB9E4720A1}" presName="text_6" presStyleLbl="node1" presStyleIdx="5" presStyleCnt="7">
        <dgm:presLayoutVars>
          <dgm:bulletEnabled val="1"/>
        </dgm:presLayoutVars>
      </dgm:prSet>
      <dgm:spPr/>
    </dgm:pt>
    <dgm:pt modelId="{7B641BC5-5FE5-4F31-8AC5-A1B12FE4CC16}" type="pres">
      <dgm:prSet presAssocID="{C6437024-7667-48D0-A1B0-C2BB9E4720A1}" presName="accent_6" presStyleCnt="0"/>
      <dgm:spPr/>
    </dgm:pt>
    <dgm:pt modelId="{6DDA96CC-6946-48AE-9C1D-C19BDD7AB017}" type="pres">
      <dgm:prSet presAssocID="{C6437024-7667-48D0-A1B0-C2BB9E4720A1}" presName="accentRepeatNode" presStyleLbl="solidFgAcc1" presStyleIdx="5" presStyleCnt="7"/>
      <dgm:spPr>
        <a:solidFill>
          <a:schemeClr val="bg1">
            <a:lumMod val="95000"/>
          </a:schemeClr>
        </a:solidFill>
        <a:ln>
          <a:noFill/>
        </a:ln>
      </dgm:spPr>
    </dgm:pt>
    <dgm:pt modelId="{99BBC17C-0392-4DED-9A50-346AFBAE8D70}" type="pres">
      <dgm:prSet presAssocID="{964CF4D1-EFA1-4320-839A-E7CF512BC6DC}" presName="text_7" presStyleLbl="node1" presStyleIdx="6" presStyleCnt="7">
        <dgm:presLayoutVars>
          <dgm:bulletEnabled val="1"/>
        </dgm:presLayoutVars>
      </dgm:prSet>
      <dgm:spPr/>
    </dgm:pt>
    <dgm:pt modelId="{3E9C43B5-E0EC-4964-971C-FBB56FFF9624}" type="pres">
      <dgm:prSet presAssocID="{964CF4D1-EFA1-4320-839A-E7CF512BC6DC}" presName="accent_7" presStyleCnt="0"/>
      <dgm:spPr/>
    </dgm:pt>
    <dgm:pt modelId="{823F52E8-8A97-4C45-9317-2B1C6ED80A84}" type="pres">
      <dgm:prSet presAssocID="{964CF4D1-EFA1-4320-839A-E7CF512BC6DC}" presName="accentRepeatNode" presStyleLbl="solidFgAcc1" presStyleIdx="6" presStyleCnt="7"/>
      <dgm:spPr>
        <a:solidFill>
          <a:schemeClr val="bg1">
            <a:lumMod val="95000"/>
          </a:schemeClr>
        </a:solidFill>
        <a:ln>
          <a:noFill/>
        </a:ln>
      </dgm:spPr>
    </dgm:pt>
  </dgm:ptLst>
  <dgm:cxnLst>
    <dgm:cxn modelId="{6928A902-2797-4313-AF62-EA920881F606}" type="presOf" srcId="{122B0987-27C4-43AB-863D-43359253036A}" destId="{DC991C14-C5E9-4C35-B218-385A0BABD84C}" srcOrd="0" destOrd="0" presId="urn:microsoft.com/office/officeart/2008/layout/VerticalCurvedList"/>
    <dgm:cxn modelId="{A9410336-1D11-4984-9026-B75B09B7B580}" srcId="{1F6416B3-DFFD-4193-A3D7-AF228E023A94}" destId="{13A4E902-CD17-4776-AF4D-403A75B35B44}" srcOrd="2" destOrd="0" parTransId="{D450E370-DDBA-4897-9C55-FE94E753A55C}" sibTransId="{1AD763B8-40A0-49CF-B6E9-D3BF4729F39B}"/>
    <dgm:cxn modelId="{D45F6344-CB2C-4B0B-86CC-C09C75470B49}" srcId="{1F6416B3-DFFD-4193-A3D7-AF228E023A94}" destId="{F37C12BE-1FED-499B-B34F-8759CA530510}" srcOrd="4" destOrd="0" parTransId="{895E5329-9EAC-45D7-8732-B2160D0B086C}" sibTransId="{476B0054-4F8E-461C-B638-CC133434EDCC}"/>
    <dgm:cxn modelId="{220C644F-51D2-4EC9-A864-28FBDB042951}" srcId="{1F6416B3-DFFD-4193-A3D7-AF228E023A94}" destId="{EBCE7AE1-0E9A-4214-BCC0-C04EABA9AFB0}" srcOrd="1" destOrd="0" parTransId="{1EA57AD6-FBF8-401D-9D50-EDD4E01FEF1E}" sibTransId="{2CA42026-D743-41C9-92BA-F2F0A34C7E15}"/>
    <dgm:cxn modelId="{4F572171-35D9-4A5D-8657-3668FE6DEC54}" srcId="{1F6416B3-DFFD-4193-A3D7-AF228E023A94}" destId="{964CF4D1-EFA1-4320-839A-E7CF512BC6DC}" srcOrd="6" destOrd="0" parTransId="{307A2A93-BD6D-4472-B726-0907B24379EA}" sibTransId="{F1676096-D0E6-49F4-B7C1-DDEF96767B4E}"/>
    <dgm:cxn modelId="{2BA00E58-C3DD-4F86-A257-476BA77079C9}" srcId="{1F6416B3-DFFD-4193-A3D7-AF228E023A94}" destId="{C6437024-7667-48D0-A1B0-C2BB9E4720A1}" srcOrd="5" destOrd="0" parTransId="{A1A41B08-2315-4F35-8C96-98ED36008FE2}" sibTransId="{B6B14C9E-90B2-48EB-8820-E4EC5A7C02F0}"/>
    <dgm:cxn modelId="{92D8F583-20B8-482C-9DFE-75B408E6CA63}" type="presOf" srcId="{EBCE7AE1-0E9A-4214-BCC0-C04EABA9AFB0}" destId="{B7A4EFBF-AA84-4F56-814C-A0C8CA1D86B0}" srcOrd="0" destOrd="0" presId="urn:microsoft.com/office/officeart/2008/layout/VerticalCurvedList"/>
    <dgm:cxn modelId="{04CD5487-D5D9-4788-A925-7A98B09034E0}" srcId="{1F6416B3-DFFD-4193-A3D7-AF228E023A94}" destId="{EC56A1C4-39C2-44E4-B1C7-5D30B8F0E103}" srcOrd="0" destOrd="0" parTransId="{63F6B02C-A53B-4353-9741-131D5367AA8E}" sibTransId="{037A106F-B7E3-4F17-9AA2-F5C923357A7E}"/>
    <dgm:cxn modelId="{97748987-F086-48D2-B861-0BB8F4A965AE}" type="presOf" srcId="{13A4E902-CD17-4776-AF4D-403A75B35B44}" destId="{84882362-37E0-49A6-B799-65296A2025B7}" srcOrd="0" destOrd="0" presId="urn:microsoft.com/office/officeart/2008/layout/VerticalCurvedList"/>
    <dgm:cxn modelId="{E26735A5-A294-4382-9230-5301ACABAD06}" type="presOf" srcId="{EC56A1C4-39C2-44E4-B1C7-5D30B8F0E103}" destId="{BAF15746-96ED-4927-ADC1-4368316FA5CD}" srcOrd="0" destOrd="0" presId="urn:microsoft.com/office/officeart/2008/layout/VerticalCurvedList"/>
    <dgm:cxn modelId="{BFA6B6BB-F72F-497B-9E14-610EEB80E931}" srcId="{1F6416B3-DFFD-4193-A3D7-AF228E023A94}" destId="{122B0987-27C4-43AB-863D-43359253036A}" srcOrd="3" destOrd="0" parTransId="{A8050081-AEF9-4BE3-B9B8-4D0F7D4BDEAC}" sibTransId="{CF5D3CBD-B33F-4E22-A13A-153CC2B3947C}"/>
    <dgm:cxn modelId="{57B89BDC-FBFC-439F-8F31-49DAC969514B}" type="presOf" srcId="{037A106F-B7E3-4F17-9AA2-F5C923357A7E}" destId="{ECA988A4-9AB3-4525-A754-CD585078C017}" srcOrd="0" destOrd="0" presId="urn:microsoft.com/office/officeart/2008/layout/VerticalCurvedList"/>
    <dgm:cxn modelId="{0651D6EE-2C9C-435A-84DF-F3F6A0C8171F}" type="presOf" srcId="{F37C12BE-1FED-499B-B34F-8759CA530510}" destId="{D145DA17-E70E-4640-BA02-6B028FEC9D6C}" srcOrd="0" destOrd="0" presId="urn:microsoft.com/office/officeart/2008/layout/VerticalCurvedList"/>
    <dgm:cxn modelId="{0390AEF0-25B3-4ABC-BFE1-E5BBE3E57CB1}" type="presOf" srcId="{C6437024-7667-48D0-A1B0-C2BB9E4720A1}" destId="{1F6CA705-CD30-4DEC-8737-3CFEEB6C1ED5}" srcOrd="0" destOrd="0" presId="urn:microsoft.com/office/officeart/2008/layout/VerticalCurvedList"/>
    <dgm:cxn modelId="{F1BE43F4-FB0F-4047-93B0-3AEF7C6B5553}" type="presOf" srcId="{964CF4D1-EFA1-4320-839A-E7CF512BC6DC}" destId="{99BBC17C-0392-4DED-9A50-346AFBAE8D70}" srcOrd="0" destOrd="0" presId="urn:microsoft.com/office/officeart/2008/layout/VerticalCurvedList"/>
    <dgm:cxn modelId="{C61492F8-061E-4181-9984-2B653601B218}" type="presOf" srcId="{1F6416B3-DFFD-4193-A3D7-AF228E023A94}" destId="{8A4D6242-BD1E-4457-8174-187AAC1B8349}" srcOrd="0" destOrd="0" presId="urn:microsoft.com/office/officeart/2008/layout/VerticalCurvedList"/>
    <dgm:cxn modelId="{9CB0729F-55BF-4C6B-92FA-05B85BF732E9}" type="presParOf" srcId="{8A4D6242-BD1E-4457-8174-187AAC1B8349}" destId="{574BFF99-DD83-450E-AC55-9B0F82E70B9E}" srcOrd="0" destOrd="0" presId="urn:microsoft.com/office/officeart/2008/layout/VerticalCurvedList"/>
    <dgm:cxn modelId="{C18AEED0-8663-4025-A27B-1B7B4AD048DF}" type="presParOf" srcId="{574BFF99-DD83-450E-AC55-9B0F82E70B9E}" destId="{8FCDD4C5-1129-4C5F-BC6F-18C479E49B30}" srcOrd="0" destOrd="0" presId="urn:microsoft.com/office/officeart/2008/layout/VerticalCurvedList"/>
    <dgm:cxn modelId="{B539FB7E-D91A-4778-976D-9FF5826A20A5}" type="presParOf" srcId="{8FCDD4C5-1129-4C5F-BC6F-18C479E49B30}" destId="{55DBF4D5-03DD-47FC-B0F7-816D361F982D}" srcOrd="0" destOrd="0" presId="urn:microsoft.com/office/officeart/2008/layout/VerticalCurvedList"/>
    <dgm:cxn modelId="{99B2F1D8-74A2-4791-B5FC-07D640B28F44}" type="presParOf" srcId="{8FCDD4C5-1129-4C5F-BC6F-18C479E49B30}" destId="{ECA988A4-9AB3-4525-A754-CD585078C017}" srcOrd="1" destOrd="0" presId="urn:microsoft.com/office/officeart/2008/layout/VerticalCurvedList"/>
    <dgm:cxn modelId="{B8E229CD-3597-4E59-AF6A-86C3273582AB}" type="presParOf" srcId="{8FCDD4C5-1129-4C5F-BC6F-18C479E49B30}" destId="{16FE83D9-48D0-4A41-891A-5AE5161ED56A}" srcOrd="2" destOrd="0" presId="urn:microsoft.com/office/officeart/2008/layout/VerticalCurvedList"/>
    <dgm:cxn modelId="{9222EE4C-B993-4E67-A4D4-EF758F083E1C}" type="presParOf" srcId="{8FCDD4C5-1129-4C5F-BC6F-18C479E49B30}" destId="{FDA5D02B-CB49-4C15-8219-CF1231C33CFF}" srcOrd="3" destOrd="0" presId="urn:microsoft.com/office/officeart/2008/layout/VerticalCurvedList"/>
    <dgm:cxn modelId="{186C1FEA-6351-486C-B09F-C5B170E53CF6}" type="presParOf" srcId="{574BFF99-DD83-450E-AC55-9B0F82E70B9E}" destId="{BAF15746-96ED-4927-ADC1-4368316FA5CD}" srcOrd="1" destOrd="0" presId="urn:microsoft.com/office/officeart/2008/layout/VerticalCurvedList"/>
    <dgm:cxn modelId="{F6699F97-00D0-4827-A458-2AA930A8AEB0}" type="presParOf" srcId="{574BFF99-DD83-450E-AC55-9B0F82E70B9E}" destId="{B71F3A5A-4A09-42F4-A056-710284C644BC}" srcOrd="2" destOrd="0" presId="urn:microsoft.com/office/officeart/2008/layout/VerticalCurvedList"/>
    <dgm:cxn modelId="{FA03F01F-93E1-4250-811B-78F221AD3AE1}" type="presParOf" srcId="{B71F3A5A-4A09-42F4-A056-710284C644BC}" destId="{B1958381-14F7-43F7-B3D8-484F0B6FA5CC}" srcOrd="0" destOrd="0" presId="urn:microsoft.com/office/officeart/2008/layout/VerticalCurvedList"/>
    <dgm:cxn modelId="{61F2F52F-3B89-4E00-8A93-CD171A9477E5}" type="presParOf" srcId="{574BFF99-DD83-450E-AC55-9B0F82E70B9E}" destId="{B7A4EFBF-AA84-4F56-814C-A0C8CA1D86B0}" srcOrd="3" destOrd="0" presId="urn:microsoft.com/office/officeart/2008/layout/VerticalCurvedList"/>
    <dgm:cxn modelId="{365989F2-3049-4335-AD76-1EB96343DF05}" type="presParOf" srcId="{574BFF99-DD83-450E-AC55-9B0F82E70B9E}" destId="{581A2F28-08C9-4369-8D9B-0657DAD2259E}" srcOrd="4" destOrd="0" presId="urn:microsoft.com/office/officeart/2008/layout/VerticalCurvedList"/>
    <dgm:cxn modelId="{32AB119C-919E-48B8-A7CE-344D2138B912}" type="presParOf" srcId="{581A2F28-08C9-4369-8D9B-0657DAD2259E}" destId="{842ABEDB-C1DC-4436-9815-3F8F954D1114}" srcOrd="0" destOrd="0" presId="urn:microsoft.com/office/officeart/2008/layout/VerticalCurvedList"/>
    <dgm:cxn modelId="{248612F4-FB98-40C1-8BD0-105A39C46203}" type="presParOf" srcId="{574BFF99-DD83-450E-AC55-9B0F82E70B9E}" destId="{84882362-37E0-49A6-B799-65296A2025B7}" srcOrd="5" destOrd="0" presId="urn:microsoft.com/office/officeart/2008/layout/VerticalCurvedList"/>
    <dgm:cxn modelId="{07326686-4C6C-4DC6-B499-FF57D185AD44}" type="presParOf" srcId="{574BFF99-DD83-450E-AC55-9B0F82E70B9E}" destId="{F494F22C-4DCE-4834-8567-34C8BF7C5A85}" srcOrd="6" destOrd="0" presId="urn:microsoft.com/office/officeart/2008/layout/VerticalCurvedList"/>
    <dgm:cxn modelId="{001A5E96-4AF1-4230-8541-7C08F7603884}" type="presParOf" srcId="{F494F22C-4DCE-4834-8567-34C8BF7C5A85}" destId="{0C48B2C3-976E-4597-A446-E20D6A5185DA}" srcOrd="0" destOrd="0" presId="urn:microsoft.com/office/officeart/2008/layout/VerticalCurvedList"/>
    <dgm:cxn modelId="{F49E4818-28E4-4867-B763-4462794FBB02}" type="presParOf" srcId="{574BFF99-DD83-450E-AC55-9B0F82E70B9E}" destId="{DC991C14-C5E9-4C35-B218-385A0BABD84C}" srcOrd="7" destOrd="0" presId="urn:microsoft.com/office/officeart/2008/layout/VerticalCurvedList"/>
    <dgm:cxn modelId="{2BEAB57C-895F-4405-94F5-E05CD9A78510}" type="presParOf" srcId="{574BFF99-DD83-450E-AC55-9B0F82E70B9E}" destId="{DE0EACB7-4C53-4EA0-B4BF-99237BC678EE}" srcOrd="8" destOrd="0" presId="urn:microsoft.com/office/officeart/2008/layout/VerticalCurvedList"/>
    <dgm:cxn modelId="{BAA31538-44A9-4ACC-BFAC-4679D2CB3E5D}" type="presParOf" srcId="{DE0EACB7-4C53-4EA0-B4BF-99237BC678EE}" destId="{41835DD1-A732-4E28-933A-B73F5DA35618}" srcOrd="0" destOrd="0" presId="urn:microsoft.com/office/officeart/2008/layout/VerticalCurvedList"/>
    <dgm:cxn modelId="{53960A31-E5EB-4E08-8562-5343E51E79ED}" type="presParOf" srcId="{574BFF99-DD83-450E-AC55-9B0F82E70B9E}" destId="{D145DA17-E70E-4640-BA02-6B028FEC9D6C}" srcOrd="9" destOrd="0" presId="urn:microsoft.com/office/officeart/2008/layout/VerticalCurvedList"/>
    <dgm:cxn modelId="{53D535C8-0AA0-4F3F-9C6D-0C4CB88EEF2E}" type="presParOf" srcId="{574BFF99-DD83-450E-AC55-9B0F82E70B9E}" destId="{DACEBBCC-1C41-438B-8210-0B3A1CFD357D}" srcOrd="10" destOrd="0" presId="urn:microsoft.com/office/officeart/2008/layout/VerticalCurvedList"/>
    <dgm:cxn modelId="{A2BAABDD-226F-48A5-BEAC-812A9383A2E4}" type="presParOf" srcId="{DACEBBCC-1C41-438B-8210-0B3A1CFD357D}" destId="{C88C2C17-2FC1-4E2C-9473-E55A9C3CD6E4}" srcOrd="0" destOrd="0" presId="urn:microsoft.com/office/officeart/2008/layout/VerticalCurvedList"/>
    <dgm:cxn modelId="{4B58CE29-5A9E-48E2-B478-EA92A78D6818}" type="presParOf" srcId="{574BFF99-DD83-450E-AC55-9B0F82E70B9E}" destId="{1F6CA705-CD30-4DEC-8737-3CFEEB6C1ED5}" srcOrd="11" destOrd="0" presId="urn:microsoft.com/office/officeart/2008/layout/VerticalCurvedList"/>
    <dgm:cxn modelId="{808BE0A1-4A1C-4DA2-B2C3-4715F6A64489}" type="presParOf" srcId="{574BFF99-DD83-450E-AC55-9B0F82E70B9E}" destId="{7B641BC5-5FE5-4F31-8AC5-A1B12FE4CC16}" srcOrd="12" destOrd="0" presId="urn:microsoft.com/office/officeart/2008/layout/VerticalCurvedList"/>
    <dgm:cxn modelId="{0FDF5A8F-A7F8-46E3-955A-60C958E1CD2B}" type="presParOf" srcId="{7B641BC5-5FE5-4F31-8AC5-A1B12FE4CC16}" destId="{6DDA96CC-6946-48AE-9C1D-C19BDD7AB017}" srcOrd="0" destOrd="0" presId="urn:microsoft.com/office/officeart/2008/layout/VerticalCurvedList"/>
    <dgm:cxn modelId="{6CDBE160-0A40-4F9C-9B8E-02E507DF38C2}" type="presParOf" srcId="{574BFF99-DD83-450E-AC55-9B0F82E70B9E}" destId="{99BBC17C-0392-4DED-9A50-346AFBAE8D70}" srcOrd="13" destOrd="0" presId="urn:microsoft.com/office/officeart/2008/layout/VerticalCurvedList"/>
    <dgm:cxn modelId="{32EBEC08-9C73-4842-BC02-64FF8F908DC6}" type="presParOf" srcId="{574BFF99-DD83-450E-AC55-9B0F82E70B9E}" destId="{3E9C43B5-E0EC-4964-971C-FBB56FFF9624}" srcOrd="14" destOrd="0" presId="urn:microsoft.com/office/officeart/2008/layout/VerticalCurvedList"/>
    <dgm:cxn modelId="{15F3CEE3-53B5-46F0-9907-682E3E717808}" type="presParOf" srcId="{3E9C43B5-E0EC-4964-971C-FBB56FFF9624}" destId="{823F52E8-8A97-4C45-9317-2B1C6ED80A8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988A4-9AB3-4525-A754-CD585078C017}">
      <dsp:nvSpPr>
        <dsp:cNvPr id="0" name=""/>
        <dsp:cNvSpPr/>
      </dsp:nvSpPr>
      <dsp:spPr>
        <a:xfrm>
          <a:off x="-6254095" y="-510466"/>
          <a:ext cx="7449868" cy="7449868"/>
        </a:xfrm>
        <a:prstGeom prst="blockArc">
          <a:avLst>
            <a:gd name="adj1" fmla="val 18900000"/>
            <a:gd name="adj2" fmla="val 2700000"/>
            <a:gd name="adj3" fmla="val 290"/>
          </a:avLst>
        </a:prstGeom>
        <a:solidFill>
          <a:srgbClr val="AFBF3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15746-96ED-4927-ADC1-4368316FA5CD}">
      <dsp:nvSpPr>
        <dsp:cNvPr id="0" name=""/>
        <dsp:cNvSpPr/>
      </dsp:nvSpPr>
      <dsp:spPr>
        <a:xfrm>
          <a:off x="388281" y="698579"/>
          <a:ext cx="3965842" cy="503022"/>
        </a:xfrm>
        <a:prstGeom prst="rect">
          <a:avLst/>
        </a:prstGeom>
        <a:solidFill>
          <a:srgbClr val="5F6F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27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Requirement analysis</a:t>
          </a:r>
        </a:p>
      </dsp:txBody>
      <dsp:txXfrm>
        <a:off x="388281" y="698579"/>
        <a:ext cx="3965842" cy="503022"/>
      </dsp:txXfrm>
    </dsp:sp>
    <dsp:sp modelId="{B1958381-14F7-43F7-B3D8-484F0B6FA5CC}">
      <dsp:nvSpPr>
        <dsp:cNvPr id="0" name=""/>
        <dsp:cNvSpPr/>
      </dsp:nvSpPr>
      <dsp:spPr>
        <a:xfrm>
          <a:off x="73892" y="635701"/>
          <a:ext cx="628778" cy="628778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4EFBF-AA84-4F56-814C-A0C8CA1D86B0}">
      <dsp:nvSpPr>
        <dsp:cNvPr id="0" name=""/>
        <dsp:cNvSpPr/>
      </dsp:nvSpPr>
      <dsp:spPr>
        <a:xfrm>
          <a:off x="843813" y="1453556"/>
          <a:ext cx="3510310" cy="503022"/>
        </a:xfrm>
        <a:prstGeom prst="rect">
          <a:avLst/>
        </a:prstGeom>
        <a:solidFill>
          <a:srgbClr val="5F6F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27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Defining</a:t>
          </a:r>
        </a:p>
      </dsp:txBody>
      <dsp:txXfrm>
        <a:off x="843813" y="1453556"/>
        <a:ext cx="3510310" cy="503022"/>
      </dsp:txXfrm>
    </dsp:sp>
    <dsp:sp modelId="{842ABEDB-C1DC-4436-9815-3F8F954D1114}">
      <dsp:nvSpPr>
        <dsp:cNvPr id="0" name=""/>
        <dsp:cNvSpPr/>
      </dsp:nvSpPr>
      <dsp:spPr>
        <a:xfrm>
          <a:off x="529424" y="1390678"/>
          <a:ext cx="628778" cy="628778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882362-37E0-49A6-B799-65296A2025B7}">
      <dsp:nvSpPr>
        <dsp:cNvPr id="0" name=""/>
        <dsp:cNvSpPr/>
      </dsp:nvSpPr>
      <dsp:spPr>
        <a:xfrm>
          <a:off x="1093443" y="2207979"/>
          <a:ext cx="3260681" cy="503022"/>
        </a:xfrm>
        <a:prstGeom prst="rect">
          <a:avLst/>
        </a:prstGeom>
        <a:solidFill>
          <a:srgbClr val="5F6F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27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Designing</a:t>
          </a:r>
        </a:p>
      </dsp:txBody>
      <dsp:txXfrm>
        <a:off x="1093443" y="2207979"/>
        <a:ext cx="3260681" cy="503022"/>
      </dsp:txXfrm>
    </dsp:sp>
    <dsp:sp modelId="{0C48B2C3-976E-4597-A446-E20D6A5185DA}">
      <dsp:nvSpPr>
        <dsp:cNvPr id="0" name=""/>
        <dsp:cNvSpPr/>
      </dsp:nvSpPr>
      <dsp:spPr>
        <a:xfrm>
          <a:off x="779054" y="2145101"/>
          <a:ext cx="628778" cy="628778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91C14-C5E9-4C35-B218-385A0BABD84C}">
      <dsp:nvSpPr>
        <dsp:cNvPr id="0" name=""/>
        <dsp:cNvSpPr/>
      </dsp:nvSpPr>
      <dsp:spPr>
        <a:xfrm>
          <a:off x="1173147" y="2962956"/>
          <a:ext cx="3180976" cy="503022"/>
        </a:xfrm>
        <a:prstGeom prst="rect">
          <a:avLst/>
        </a:prstGeom>
        <a:solidFill>
          <a:srgbClr val="5F6F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27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Coding</a:t>
          </a:r>
        </a:p>
      </dsp:txBody>
      <dsp:txXfrm>
        <a:off x="1173147" y="2962956"/>
        <a:ext cx="3180976" cy="503022"/>
      </dsp:txXfrm>
    </dsp:sp>
    <dsp:sp modelId="{41835DD1-A732-4E28-933A-B73F5DA35618}">
      <dsp:nvSpPr>
        <dsp:cNvPr id="0" name=""/>
        <dsp:cNvSpPr/>
      </dsp:nvSpPr>
      <dsp:spPr>
        <a:xfrm>
          <a:off x="858758" y="2900078"/>
          <a:ext cx="628778" cy="628778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5DA17-E70E-4640-BA02-6B028FEC9D6C}">
      <dsp:nvSpPr>
        <dsp:cNvPr id="0" name=""/>
        <dsp:cNvSpPr/>
      </dsp:nvSpPr>
      <dsp:spPr>
        <a:xfrm>
          <a:off x="1093443" y="3717933"/>
          <a:ext cx="3260681" cy="503022"/>
        </a:xfrm>
        <a:prstGeom prst="rect">
          <a:avLst/>
        </a:prstGeom>
        <a:solidFill>
          <a:srgbClr val="5F6F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27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Testing</a:t>
          </a:r>
        </a:p>
      </dsp:txBody>
      <dsp:txXfrm>
        <a:off x="1093443" y="3717933"/>
        <a:ext cx="3260681" cy="503022"/>
      </dsp:txXfrm>
    </dsp:sp>
    <dsp:sp modelId="{C88C2C17-2FC1-4E2C-9473-E55A9C3CD6E4}">
      <dsp:nvSpPr>
        <dsp:cNvPr id="0" name=""/>
        <dsp:cNvSpPr/>
      </dsp:nvSpPr>
      <dsp:spPr>
        <a:xfrm>
          <a:off x="779054" y="3655055"/>
          <a:ext cx="628778" cy="628778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CA705-CD30-4DEC-8737-3CFEEB6C1ED5}">
      <dsp:nvSpPr>
        <dsp:cNvPr id="0" name=""/>
        <dsp:cNvSpPr/>
      </dsp:nvSpPr>
      <dsp:spPr>
        <a:xfrm>
          <a:off x="843813" y="4472356"/>
          <a:ext cx="3510310" cy="503022"/>
        </a:xfrm>
        <a:prstGeom prst="rect">
          <a:avLst/>
        </a:prstGeom>
        <a:solidFill>
          <a:srgbClr val="5F6F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27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Deployment</a:t>
          </a:r>
        </a:p>
      </dsp:txBody>
      <dsp:txXfrm>
        <a:off x="843813" y="4472356"/>
        <a:ext cx="3510310" cy="503022"/>
      </dsp:txXfrm>
    </dsp:sp>
    <dsp:sp modelId="{6DDA96CC-6946-48AE-9C1D-C19BDD7AB017}">
      <dsp:nvSpPr>
        <dsp:cNvPr id="0" name=""/>
        <dsp:cNvSpPr/>
      </dsp:nvSpPr>
      <dsp:spPr>
        <a:xfrm>
          <a:off x="529424" y="4409479"/>
          <a:ext cx="628778" cy="628778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BC17C-0392-4DED-9A50-346AFBAE8D70}">
      <dsp:nvSpPr>
        <dsp:cNvPr id="0" name=""/>
        <dsp:cNvSpPr/>
      </dsp:nvSpPr>
      <dsp:spPr>
        <a:xfrm>
          <a:off x="388281" y="5227333"/>
          <a:ext cx="3965842" cy="503022"/>
        </a:xfrm>
        <a:prstGeom prst="rect">
          <a:avLst/>
        </a:prstGeom>
        <a:solidFill>
          <a:srgbClr val="5F6F5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27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Kozuka Gothic Pr6N L" panose="020B0200000000000000" pitchFamily="34" charset="-128"/>
              <a:ea typeface="Kozuka Gothic Pr6N L" panose="020B0200000000000000" pitchFamily="34" charset="-128"/>
            </a:rPr>
            <a:t>	Maintenance</a:t>
          </a:r>
        </a:p>
      </dsp:txBody>
      <dsp:txXfrm>
        <a:off x="388281" y="5227333"/>
        <a:ext cx="3965842" cy="503022"/>
      </dsp:txXfrm>
    </dsp:sp>
    <dsp:sp modelId="{823F52E8-8A97-4C45-9317-2B1C6ED80A84}">
      <dsp:nvSpPr>
        <dsp:cNvPr id="0" name=""/>
        <dsp:cNvSpPr/>
      </dsp:nvSpPr>
      <dsp:spPr>
        <a:xfrm>
          <a:off x="73892" y="5164455"/>
          <a:ext cx="628778" cy="628778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F724-2BCD-3512-DFF9-F9ED08F4A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650A7-F210-08C1-75D3-AFA17D986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AD492-90F5-E4DE-5872-1F8754BE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20AA3-B134-41F8-7D15-769C3A2F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A8C7F-B6C5-91AE-C364-BB5D1811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6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C250-1850-6AFF-D515-BCD07525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DB4BE-5A88-8041-252F-35EF97D01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BB5AC-B916-EB2D-79FB-C9A647B0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BB55C-6561-E816-C892-11FD8EF12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379B0-D5D9-473D-CB8A-C2B4EF76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485DD1-1D6E-756C-A031-5866BE9C9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47124-CF4F-21D8-557F-6AD03B7AC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1598-0BB6-9CF1-CF99-2EDFE516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3D4F2-2882-BB8B-09C3-E17B4A5C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23AEF-977F-9925-ED0A-44E24908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2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F849-BE06-B4F6-7FB1-C152FA20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4EC2E-2D93-53EE-AF73-95B7C511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7C56C-38DF-09BF-5FC5-A8051F5E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B34D-5B05-099B-2A6B-A3130B1D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1F13-1BA9-C2E7-0D8F-238E3EF9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5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2664-A516-5CAF-6923-473F67AA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3C7D2-76CC-37F3-E5B0-922475E6B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9F398-BF79-16F2-B9F0-F0FF1D5C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C8CD-637B-6672-07FD-3D787858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DD801-20FE-9F62-834E-880FBEFD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C5A3-0BDC-BF74-EEB3-F30D435A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20EF3-2A5D-BBF9-91E9-003C7ADA3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722BD-D925-627E-FBE3-5FED742BF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C1EA4-22E7-D84C-36AB-59193BE5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4D090-7BAA-521F-DD77-BA175C7F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D0736-914A-7053-A7DA-7F3D6F1B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0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47F-97B9-3884-66B0-A81E608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222B2-C83A-91B1-0C81-758EB30E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41B9A-2DCA-1CE2-11D6-4735E675F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CB7BB-D911-63A8-A1BC-3320CBF2F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ED857-C118-4DE2-7265-C2E18FEBF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202821-B942-9A46-8263-76930AF3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8BDDEF-21BA-5A4A-8CD7-2A9ED1349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7F12A-3215-F7BC-B199-BC8F2B01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8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2453-7276-0DC8-95A6-A4C7D22A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E30FC-7F5C-2121-31B5-C2380CEB3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95FDD-310D-7A4F-8446-D2365FFB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BA944-D786-0D6C-EDAC-7DB7646D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F6BC0-7869-6F2F-CCF1-EA167B0E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D044A-2DBD-A72B-1C30-434AB752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B3CC-7D72-8670-3BCE-D710EEC2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6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213D-8702-D380-D819-8128A6B9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FEA7F-59BC-74D7-62DA-3945A04E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154CA-8530-2B10-0D4E-91D417B22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6EF62-BD60-3631-3D4B-8190AD06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1CEB8-B112-B49A-B605-4BD78630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45FF8-EB34-46A5-1211-31BEE8B3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6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4A94-1118-9C65-B2B0-FC866AE4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AD27FD-DBEF-4644-3121-A639178DB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3B075-4B50-BD27-85D9-A3BDE4059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CF791-5F73-8C7E-B575-D224DCB77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9DA6B-2ACA-4072-E862-28D5C814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1C4BE-9E09-AEC5-4463-A652E3B1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4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D9DE4-5A72-9D4A-4BC8-8CFAAAC9F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78083-167D-136D-6E6E-9EF73822E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615E5-398C-8413-F8F8-665848596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AFFB7-6F6F-4F44-A3C3-0A8852F5259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4A56-95EF-0CE8-18B8-155F7478A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F73CB-C8C7-CDE5-70FC-F408A2CDC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655D9-DE0E-468C-AA3F-BACA3F10D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4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System-Design_Schoolaboration.pptx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sv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svg"/><Relationship Id="rId19" Type="http://schemas.openxmlformats.org/officeDocument/2006/relationships/image" Target="../media/image22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0D14ACDA-495E-97AE-D074-2C372B1C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334065" y="6492875"/>
            <a:ext cx="2743200" cy="365125"/>
          </a:xfrm>
        </p:spPr>
        <p:txBody>
          <a:bodyPr/>
          <a:lstStyle/>
          <a:p>
            <a:fld id="{974A7C9E-A935-4456-920A-B5F53A599304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67C156-22F0-190C-98AF-10C2870DA950}"/>
              </a:ext>
            </a:extLst>
          </p:cNvPr>
          <p:cNvSpPr/>
          <p:nvPr/>
        </p:nvSpPr>
        <p:spPr>
          <a:xfrm>
            <a:off x="7476564" y="-1450243"/>
            <a:ext cx="5300140" cy="4879243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0F5D99-CAD0-5FC8-41EA-802D082665B4}"/>
              </a:ext>
            </a:extLst>
          </p:cNvPr>
          <p:cNvSpPr/>
          <p:nvPr/>
        </p:nvSpPr>
        <p:spPr>
          <a:xfrm>
            <a:off x="4757640" y="4023065"/>
            <a:ext cx="927601" cy="881827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A5827-486D-4B90-51A4-4BF26898E250}"/>
              </a:ext>
            </a:extLst>
          </p:cNvPr>
          <p:cNvGrpSpPr/>
          <p:nvPr/>
        </p:nvGrpSpPr>
        <p:grpSpPr>
          <a:xfrm>
            <a:off x="409135" y="1946129"/>
            <a:ext cx="5350849" cy="1877677"/>
            <a:chOff x="2794679" y="2085896"/>
            <a:chExt cx="5350849" cy="18776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37F59C-D546-48A7-E543-5DB6E863635F}"/>
                </a:ext>
              </a:extLst>
            </p:cNvPr>
            <p:cNvSpPr txBox="1"/>
            <p:nvPr/>
          </p:nvSpPr>
          <p:spPr>
            <a:xfrm>
              <a:off x="2794679" y="2085896"/>
              <a:ext cx="35356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latin typeface="Abadi" panose="020B0604020104020204" pitchFamily="34" charset="0"/>
                  <a:ea typeface="Kozuka Gothic Pro L" panose="020B0200000000000000" pitchFamily="34" charset="-128"/>
                </a:rPr>
                <a:t>System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D44EA1-4B96-F2EA-6AB9-E5968DE61D89}"/>
                </a:ext>
              </a:extLst>
            </p:cNvPr>
            <p:cNvSpPr txBox="1"/>
            <p:nvPr/>
          </p:nvSpPr>
          <p:spPr>
            <a:xfrm>
              <a:off x="3620085" y="2855577"/>
              <a:ext cx="452544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latin typeface="Abadi" panose="020B0604020104020204" pitchFamily="34" charset="0"/>
                  <a:ea typeface="Kozuka Gothic Pro L" panose="020B0200000000000000" pitchFamily="34" charset="-128"/>
                </a:rPr>
                <a:t>Design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E98E3D-FC82-A54B-BDE4-73376313284E}"/>
              </a:ext>
            </a:extLst>
          </p:cNvPr>
          <p:cNvSpPr txBox="1"/>
          <p:nvPr/>
        </p:nvSpPr>
        <p:spPr>
          <a:xfrm>
            <a:off x="8310283" y="5499240"/>
            <a:ext cx="3881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1921312042 Israka Jahir    1921348642 Mabeean Suukyi   1921746042 Sadia Sultana</a:t>
            </a:r>
            <a:endParaRPr 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EEEEAA-3EBD-1459-89D7-F4822EB8B12A}"/>
              </a:ext>
            </a:extLst>
          </p:cNvPr>
          <p:cNvSpPr/>
          <p:nvPr/>
        </p:nvSpPr>
        <p:spPr>
          <a:xfrm>
            <a:off x="4715437" y="677320"/>
            <a:ext cx="4722491" cy="4551359"/>
          </a:xfrm>
          <a:prstGeom prst="ellipse">
            <a:avLst/>
          </a:prstGeom>
          <a:blipFill>
            <a:blip r:embed="rId2">
              <a:alphaModFix amt="7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3378B28-B925-03FC-6D3B-FB9C811DA763}"/>
              </a:ext>
            </a:extLst>
          </p:cNvPr>
          <p:cNvSpPr/>
          <p:nvPr/>
        </p:nvSpPr>
        <p:spPr>
          <a:xfrm>
            <a:off x="-797928" y="5012996"/>
            <a:ext cx="2173005" cy="21728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8B5A98-3A3B-E7F5-B9D4-66C2BE4C03A4}"/>
              </a:ext>
            </a:extLst>
          </p:cNvPr>
          <p:cNvSpPr txBox="1"/>
          <p:nvPr/>
        </p:nvSpPr>
        <p:spPr>
          <a:xfrm>
            <a:off x="53272" y="3838399"/>
            <a:ext cx="654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 err="1">
                <a:effectLst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Schoolaboration</a:t>
            </a:r>
            <a:r>
              <a:rPr lang="en-US" sz="1800" b="1" kern="1200" dirty="0">
                <a:effectLst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 - a student task management system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993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8F14B-628D-49F6-0457-026D0E54A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44130"/>
            <a:ext cx="11620500" cy="5867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CBF267-A709-F398-6A9D-18C54BBA8D91}"/>
              </a:ext>
            </a:extLst>
          </p:cNvPr>
          <p:cNvSpPr/>
          <p:nvPr/>
        </p:nvSpPr>
        <p:spPr>
          <a:xfrm>
            <a:off x="683404" y="1749388"/>
            <a:ext cx="1431235" cy="331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CE1919-D55D-EE21-101F-786AFFDF8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06" y="1915041"/>
            <a:ext cx="2686930" cy="132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80ADB0-EFE9-0B79-8879-5A6C0F61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277" y="1915041"/>
            <a:ext cx="2686929" cy="13287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D36C3A-D320-29E9-F09E-126690A92E5F}"/>
              </a:ext>
            </a:extLst>
          </p:cNvPr>
          <p:cNvSpPr txBox="1"/>
          <p:nvPr/>
        </p:nvSpPr>
        <p:spPr>
          <a:xfrm>
            <a:off x="6128189" y="3752171"/>
            <a:ext cx="133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498R</a:t>
            </a:r>
          </a:p>
        </p:txBody>
      </p:sp>
      <p:pic>
        <p:nvPicPr>
          <p:cNvPr id="16" name="Graphic 15" descr="Folder outline">
            <a:extLst>
              <a:ext uri="{FF2B5EF4-FFF2-40B4-BE49-F238E27FC236}">
                <a16:creationId xmlns:a16="http://schemas.microsoft.com/office/drawing/2014/main" id="{E2182359-F463-35F8-1AEF-A065CF71B2F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9198" y="3614173"/>
            <a:ext cx="549812" cy="549812"/>
          </a:xfrm>
          <a:prstGeom prst="rect">
            <a:avLst/>
          </a:prstGeom>
        </p:spPr>
      </p:pic>
      <p:pic>
        <p:nvPicPr>
          <p:cNvPr id="17" name="Graphic 16" descr="Folder outline">
            <a:extLst>
              <a:ext uri="{FF2B5EF4-FFF2-40B4-BE49-F238E27FC236}">
                <a16:creationId xmlns:a16="http://schemas.microsoft.com/office/drawing/2014/main" id="{4098D009-89FA-B421-68E7-444915F9A4A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0277" y="3579616"/>
            <a:ext cx="549812" cy="5498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5ECAB9-DC6A-9147-695A-74DA2EB965EF}"/>
              </a:ext>
            </a:extLst>
          </p:cNvPr>
          <p:cNvSpPr txBox="1"/>
          <p:nvPr/>
        </p:nvSpPr>
        <p:spPr>
          <a:xfrm>
            <a:off x="8920089" y="3704413"/>
            <a:ext cx="133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499A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2BC329-8BA3-DA20-F4CA-2E820672D8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586"/>
          <a:stretch/>
        </p:blipFill>
        <p:spPr>
          <a:xfrm>
            <a:off x="5599198" y="4772523"/>
            <a:ext cx="2658538" cy="13287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ABC234-8AD4-88D0-CFC3-BB7B553BD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276" y="4772523"/>
            <a:ext cx="2686929" cy="132878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89B5910-98DA-EA13-E7C6-F38D7A7F6B18}"/>
              </a:ext>
            </a:extLst>
          </p:cNvPr>
          <p:cNvSpPr/>
          <p:nvPr/>
        </p:nvSpPr>
        <p:spPr>
          <a:xfrm>
            <a:off x="2393198" y="723654"/>
            <a:ext cx="2292605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279926-2D5F-5EA0-8EE6-98AD6F68E82D}"/>
              </a:ext>
            </a:extLst>
          </p:cNvPr>
          <p:cNvGrpSpPr/>
          <p:nvPr/>
        </p:nvGrpSpPr>
        <p:grpSpPr>
          <a:xfrm flipH="1">
            <a:off x="8069358" y="3789093"/>
            <a:ext cx="41146" cy="192811"/>
            <a:chOff x="-1079138" y="261257"/>
            <a:chExt cx="45719" cy="4211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5DF915-3207-60F5-7837-7CDF7E1D191E}"/>
                </a:ext>
              </a:extLst>
            </p:cNvPr>
            <p:cNvSpPr/>
            <p:nvPr/>
          </p:nvSpPr>
          <p:spPr>
            <a:xfrm>
              <a:off x="-1079138" y="261257"/>
              <a:ext cx="45719" cy="85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F473C10-AF8E-4698-0AE3-FB759AF9230C}"/>
                </a:ext>
              </a:extLst>
            </p:cNvPr>
            <p:cNvSpPr/>
            <p:nvPr/>
          </p:nvSpPr>
          <p:spPr>
            <a:xfrm>
              <a:off x="-1079138" y="433556"/>
              <a:ext cx="45719" cy="85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E3481B-921D-7385-8404-66DEA84E02E4}"/>
                </a:ext>
              </a:extLst>
            </p:cNvPr>
            <p:cNvSpPr/>
            <p:nvPr/>
          </p:nvSpPr>
          <p:spPr>
            <a:xfrm>
              <a:off x="-1079138" y="597186"/>
              <a:ext cx="45719" cy="85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6204E010-0370-282B-0766-EDA87535DB04}"/>
              </a:ext>
            </a:extLst>
          </p:cNvPr>
          <p:cNvSpPr/>
          <p:nvPr/>
        </p:nvSpPr>
        <p:spPr>
          <a:xfrm flipH="1">
            <a:off x="10807896" y="3792041"/>
            <a:ext cx="41146" cy="39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70C08A-8A84-B657-A0F9-7F63C05EDB5F}"/>
              </a:ext>
            </a:extLst>
          </p:cNvPr>
          <p:cNvSpPr/>
          <p:nvPr/>
        </p:nvSpPr>
        <p:spPr>
          <a:xfrm flipH="1">
            <a:off x="10807896" y="3870924"/>
            <a:ext cx="41146" cy="39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D8D285-B23E-2959-095D-08177F0B8CF4}"/>
              </a:ext>
            </a:extLst>
          </p:cNvPr>
          <p:cNvSpPr/>
          <p:nvPr/>
        </p:nvSpPr>
        <p:spPr>
          <a:xfrm flipH="1">
            <a:off x="10807896" y="3945839"/>
            <a:ext cx="41146" cy="39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5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82AFC9-2C6B-3286-8EDF-F189F59F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44130"/>
            <a:ext cx="11620500" cy="5867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49A650-1D77-DCDF-F030-98555D734AD5}"/>
              </a:ext>
            </a:extLst>
          </p:cNvPr>
          <p:cNvSpPr/>
          <p:nvPr/>
        </p:nvSpPr>
        <p:spPr>
          <a:xfrm>
            <a:off x="683404" y="1749388"/>
            <a:ext cx="1431235" cy="331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87518-0F0C-FF3B-5637-FF9640D7F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06" y="1915041"/>
            <a:ext cx="2686930" cy="132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C524F-AB34-4521-A17C-EA2BB2FB0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277" y="1915041"/>
            <a:ext cx="2686929" cy="1328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736582-218B-9CE1-6D13-D8BF99837ED0}"/>
              </a:ext>
            </a:extLst>
          </p:cNvPr>
          <p:cNvSpPr txBox="1"/>
          <p:nvPr/>
        </p:nvSpPr>
        <p:spPr>
          <a:xfrm>
            <a:off x="6128189" y="3752171"/>
            <a:ext cx="133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498R</a:t>
            </a:r>
          </a:p>
        </p:txBody>
      </p:sp>
      <p:pic>
        <p:nvPicPr>
          <p:cNvPr id="7" name="Graphic 6" descr="Folder outline">
            <a:extLst>
              <a:ext uri="{FF2B5EF4-FFF2-40B4-BE49-F238E27FC236}">
                <a16:creationId xmlns:a16="http://schemas.microsoft.com/office/drawing/2014/main" id="{0704163A-8C2C-754E-09DF-1B7FF2E926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9198" y="3614173"/>
            <a:ext cx="549812" cy="549812"/>
          </a:xfrm>
          <a:prstGeom prst="rect">
            <a:avLst/>
          </a:prstGeom>
        </p:spPr>
      </p:pic>
      <p:pic>
        <p:nvPicPr>
          <p:cNvPr id="8" name="Graphic 7" descr="Folder outline">
            <a:extLst>
              <a:ext uri="{FF2B5EF4-FFF2-40B4-BE49-F238E27FC236}">
                <a16:creationId xmlns:a16="http://schemas.microsoft.com/office/drawing/2014/main" id="{5D44FBC8-1E2E-C209-2325-21DDB343852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0277" y="3579616"/>
            <a:ext cx="549812" cy="549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6F7B16-21F2-5B0D-C690-579FDBC94155}"/>
              </a:ext>
            </a:extLst>
          </p:cNvPr>
          <p:cNvSpPr txBox="1"/>
          <p:nvPr/>
        </p:nvSpPr>
        <p:spPr>
          <a:xfrm>
            <a:off x="8920089" y="3704413"/>
            <a:ext cx="133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499A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C82FF-5365-9916-1401-9AEDF74C6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586"/>
          <a:stretch/>
        </p:blipFill>
        <p:spPr>
          <a:xfrm>
            <a:off x="5599198" y="4772523"/>
            <a:ext cx="2658538" cy="132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C16DD2-B850-5D9B-975E-2F36563A9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276" y="4772523"/>
            <a:ext cx="2686929" cy="13287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03BA5C-53B4-FF51-791C-75465C8C0A53}"/>
              </a:ext>
            </a:extLst>
          </p:cNvPr>
          <p:cNvSpPr/>
          <p:nvPr/>
        </p:nvSpPr>
        <p:spPr>
          <a:xfrm>
            <a:off x="2393198" y="723654"/>
            <a:ext cx="2292605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EAF8C7-F27B-ACD9-B298-606CA4887BD4}"/>
              </a:ext>
            </a:extLst>
          </p:cNvPr>
          <p:cNvGrpSpPr/>
          <p:nvPr/>
        </p:nvGrpSpPr>
        <p:grpSpPr>
          <a:xfrm flipH="1">
            <a:off x="8069358" y="3789093"/>
            <a:ext cx="41146" cy="192811"/>
            <a:chOff x="-1079138" y="261257"/>
            <a:chExt cx="45719" cy="42114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423E64-1F50-D40B-0FCF-B670341A1A1E}"/>
                </a:ext>
              </a:extLst>
            </p:cNvPr>
            <p:cNvSpPr/>
            <p:nvPr/>
          </p:nvSpPr>
          <p:spPr>
            <a:xfrm>
              <a:off x="-1079138" y="261257"/>
              <a:ext cx="45719" cy="85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A2FEFD-D571-9FA2-2C9C-92169807125A}"/>
                </a:ext>
              </a:extLst>
            </p:cNvPr>
            <p:cNvSpPr/>
            <p:nvPr/>
          </p:nvSpPr>
          <p:spPr>
            <a:xfrm>
              <a:off x="-1079138" y="433556"/>
              <a:ext cx="45719" cy="85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2B5174-72F8-A657-586C-BE53FE98C692}"/>
                </a:ext>
              </a:extLst>
            </p:cNvPr>
            <p:cNvSpPr/>
            <p:nvPr/>
          </p:nvSpPr>
          <p:spPr>
            <a:xfrm>
              <a:off x="-1079138" y="597186"/>
              <a:ext cx="45719" cy="85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6E07E49-77E0-3184-C93F-ECE143A1664E}"/>
              </a:ext>
            </a:extLst>
          </p:cNvPr>
          <p:cNvSpPr/>
          <p:nvPr/>
        </p:nvSpPr>
        <p:spPr>
          <a:xfrm flipH="1">
            <a:off x="10807896" y="3792041"/>
            <a:ext cx="41146" cy="39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CD5122-37E4-B2FA-37F7-178252E6FAE7}"/>
              </a:ext>
            </a:extLst>
          </p:cNvPr>
          <p:cNvSpPr/>
          <p:nvPr/>
        </p:nvSpPr>
        <p:spPr>
          <a:xfrm flipH="1">
            <a:off x="10807896" y="3870924"/>
            <a:ext cx="41146" cy="39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5687B2-2731-7D2D-1BCE-E56D8CFC104E}"/>
              </a:ext>
            </a:extLst>
          </p:cNvPr>
          <p:cNvSpPr/>
          <p:nvPr/>
        </p:nvSpPr>
        <p:spPr>
          <a:xfrm flipH="1">
            <a:off x="10807896" y="3945839"/>
            <a:ext cx="41146" cy="39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B294D1-E2E4-EE0D-FE25-88DBF4446833}"/>
              </a:ext>
            </a:extLst>
          </p:cNvPr>
          <p:cNvSpPr/>
          <p:nvPr/>
        </p:nvSpPr>
        <p:spPr>
          <a:xfrm>
            <a:off x="7723221" y="3729194"/>
            <a:ext cx="534515" cy="331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461915-094B-2DDD-578F-02A7A483E251}"/>
              </a:ext>
            </a:extLst>
          </p:cNvPr>
          <p:cNvSpPr/>
          <p:nvPr/>
        </p:nvSpPr>
        <p:spPr>
          <a:xfrm>
            <a:off x="8332380" y="3170275"/>
            <a:ext cx="1849647" cy="10150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Download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Share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Delete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23" name="Graphic 22" descr="Download outline">
            <a:extLst>
              <a:ext uri="{FF2B5EF4-FFF2-40B4-BE49-F238E27FC236}">
                <a16:creationId xmlns:a16="http://schemas.microsoft.com/office/drawing/2014/main" id="{573C5780-2F99-BAEE-3075-2F0977F4B3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0556" y="3281036"/>
            <a:ext cx="272027" cy="272027"/>
          </a:xfrm>
          <a:prstGeom prst="rect">
            <a:avLst/>
          </a:prstGeom>
        </p:spPr>
      </p:pic>
      <p:pic>
        <p:nvPicPr>
          <p:cNvPr id="25" name="Graphic 24" descr="Eraser outline">
            <a:extLst>
              <a:ext uri="{FF2B5EF4-FFF2-40B4-BE49-F238E27FC236}">
                <a16:creationId xmlns:a16="http://schemas.microsoft.com/office/drawing/2014/main" id="{E789BB4D-9D4A-9344-C484-E39BD10CB4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8624977" y="3774733"/>
            <a:ext cx="240225" cy="240225"/>
          </a:xfrm>
          <a:prstGeom prst="rect">
            <a:avLst/>
          </a:prstGeom>
        </p:spPr>
      </p:pic>
      <p:pic>
        <p:nvPicPr>
          <p:cNvPr id="27" name="Graphic 26" descr="Share outline">
            <a:extLst>
              <a:ext uri="{FF2B5EF4-FFF2-40B4-BE49-F238E27FC236}">
                <a16:creationId xmlns:a16="http://schemas.microsoft.com/office/drawing/2014/main" id="{69AF3727-265E-485B-76D5-7E84127CDF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49224" y="3582885"/>
            <a:ext cx="174692" cy="17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4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F38F40-33FC-3B43-67FF-0BFF88E0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44130"/>
            <a:ext cx="11620500" cy="5867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9794BB-AD11-D2A7-639A-AB7AE7F257D9}"/>
              </a:ext>
            </a:extLst>
          </p:cNvPr>
          <p:cNvSpPr/>
          <p:nvPr/>
        </p:nvSpPr>
        <p:spPr>
          <a:xfrm>
            <a:off x="683404" y="1749388"/>
            <a:ext cx="1431235" cy="331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01394-057D-FF42-2BB0-20EB3209A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06" y="1915041"/>
            <a:ext cx="2686930" cy="132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FE604-6FA4-2F59-9C61-6CC48D781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277" y="1915041"/>
            <a:ext cx="2686929" cy="1328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11918-2B8F-B01E-A073-5C9D01842EA6}"/>
              </a:ext>
            </a:extLst>
          </p:cNvPr>
          <p:cNvSpPr txBox="1"/>
          <p:nvPr/>
        </p:nvSpPr>
        <p:spPr>
          <a:xfrm>
            <a:off x="6128189" y="3752171"/>
            <a:ext cx="133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498R</a:t>
            </a:r>
          </a:p>
        </p:txBody>
      </p:sp>
      <p:pic>
        <p:nvPicPr>
          <p:cNvPr id="7" name="Graphic 6" descr="Folder outline">
            <a:extLst>
              <a:ext uri="{FF2B5EF4-FFF2-40B4-BE49-F238E27FC236}">
                <a16:creationId xmlns:a16="http://schemas.microsoft.com/office/drawing/2014/main" id="{D91F4894-70FF-79F3-783E-A0510BB902E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9198" y="3614173"/>
            <a:ext cx="549812" cy="549812"/>
          </a:xfrm>
          <a:prstGeom prst="rect">
            <a:avLst/>
          </a:prstGeom>
        </p:spPr>
      </p:pic>
      <p:pic>
        <p:nvPicPr>
          <p:cNvPr id="8" name="Graphic 7" descr="Folder outline">
            <a:extLst>
              <a:ext uri="{FF2B5EF4-FFF2-40B4-BE49-F238E27FC236}">
                <a16:creationId xmlns:a16="http://schemas.microsoft.com/office/drawing/2014/main" id="{BA14AD80-78A5-3559-CD32-42AD4381AB1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0277" y="3579616"/>
            <a:ext cx="549812" cy="549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F93C9-6A49-0ACB-8963-E020627BA446}"/>
              </a:ext>
            </a:extLst>
          </p:cNvPr>
          <p:cNvSpPr txBox="1"/>
          <p:nvPr/>
        </p:nvSpPr>
        <p:spPr>
          <a:xfrm>
            <a:off x="8920089" y="3704413"/>
            <a:ext cx="133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499A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8C953C-6301-FF34-F47A-32534FA975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586"/>
          <a:stretch/>
        </p:blipFill>
        <p:spPr>
          <a:xfrm>
            <a:off x="5599198" y="4772523"/>
            <a:ext cx="2658538" cy="132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0FF258-2478-F9FE-D693-3A491D58B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276" y="4772523"/>
            <a:ext cx="2686929" cy="13287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C4D188-FC98-C252-F0B4-6A791C79B725}"/>
              </a:ext>
            </a:extLst>
          </p:cNvPr>
          <p:cNvSpPr/>
          <p:nvPr/>
        </p:nvSpPr>
        <p:spPr>
          <a:xfrm>
            <a:off x="2393198" y="723654"/>
            <a:ext cx="2292605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4C1A58-E5AD-DF9F-7DA8-712156AEE828}"/>
              </a:ext>
            </a:extLst>
          </p:cNvPr>
          <p:cNvGrpSpPr/>
          <p:nvPr/>
        </p:nvGrpSpPr>
        <p:grpSpPr>
          <a:xfrm flipH="1">
            <a:off x="8069358" y="3789093"/>
            <a:ext cx="41146" cy="192811"/>
            <a:chOff x="-1079138" y="261257"/>
            <a:chExt cx="45719" cy="42114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7569270-2244-F74B-59C8-E633307E0196}"/>
                </a:ext>
              </a:extLst>
            </p:cNvPr>
            <p:cNvSpPr/>
            <p:nvPr/>
          </p:nvSpPr>
          <p:spPr>
            <a:xfrm>
              <a:off x="-1079138" y="261257"/>
              <a:ext cx="45719" cy="85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A4999C-CFC6-CFFD-1549-AE5666236FA4}"/>
                </a:ext>
              </a:extLst>
            </p:cNvPr>
            <p:cNvSpPr/>
            <p:nvPr/>
          </p:nvSpPr>
          <p:spPr>
            <a:xfrm>
              <a:off x="-1079138" y="433556"/>
              <a:ext cx="45719" cy="85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9A7A95-7913-76C5-02D3-6F44D5D477AA}"/>
                </a:ext>
              </a:extLst>
            </p:cNvPr>
            <p:cNvSpPr/>
            <p:nvPr/>
          </p:nvSpPr>
          <p:spPr>
            <a:xfrm>
              <a:off x="-1079138" y="597186"/>
              <a:ext cx="45719" cy="85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DCE591A-2E84-8D46-D501-71849648BC97}"/>
              </a:ext>
            </a:extLst>
          </p:cNvPr>
          <p:cNvSpPr/>
          <p:nvPr/>
        </p:nvSpPr>
        <p:spPr>
          <a:xfrm flipH="1">
            <a:off x="10807896" y="3792041"/>
            <a:ext cx="41146" cy="39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E189ED-E0CD-2582-62A0-491CF14616EF}"/>
              </a:ext>
            </a:extLst>
          </p:cNvPr>
          <p:cNvSpPr/>
          <p:nvPr/>
        </p:nvSpPr>
        <p:spPr>
          <a:xfrm flipH="1">
            <a:off x="10807896" y="3870924"/>
            <a:ext cx="41146" cy="39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D505A6-C319-2701-7780-D0516FEE0593}"/>
              </a:ext>
            </a:extLst>
          </p:cNvPr>
          <p:cNvSpPr/>
          <p:nvPr/>
        </p:nvSpPr>
        <p:spPr>
          <a:xfrm flipH="1">
            <a:off x="10807896" y="3945839"/>
            <a:ext cx="41146" cy="39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FE37DB-AC93-FD5E-B7B3-15C7E292317E}"/>
              </a:ext>
            </a:extLst>
          </p:cNvPr>
          <p:cNvSpPr/>
          <p:nvPr/>
        </p:nvSpPr>
        <p:spPr>
          <a:xfrm>
            <a:off x="7723221" y="3729194"/>
            <a:ext cx="534515" cy="331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ED7B1F-73E7-9EFD-70C8-7CCB775325A8}"/>
              </a:ext>
            </a:extLst>
          </p:cNvPr>
          <p:cNvSpPr/>
          <p:nvPr/>
        </p:nvSpPr>
        <p:spPr>
          <a:xfrm>
            <a:off x="8332380" y="3170275"/>
            <a:ext cx="1849647" cy="10150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Download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Share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Delete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22" name="Graphic 21" descr="Download outline">
            <a:extLst>
              <a:ext uri="{FF2B5EF4-FFF2-40B4-BE49-F238E27FC236}">
                <a16:creationId xmlns:a16="http://schemas.microsoft.com/office/drawing/2014/main" id="{20EAB1C2-DD40-ABF0-688C-D4B8CA0931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0556" y="3281036"/>
            <a:ext cx="272027" cy="272027"/>
          </a:xfrm>
          <a:prstGeom prst="rect">
            <a:avLst/>
          </a:prstGeom>
        </p:spPr>
      </p:pic>
      <p:pic>
        <p:nvPicPr>
          <p:cNvPr id="23" name="Graphic 22" descr="Eraser outline">
            <a:extLst>
              <a:ext uri="{FF2B5EF4-FFF2-40B4-BE49-F238E27FC236}">
                <a16:creationId xmlns:a16="http://schemas.microsoft.com/office/drawing/2014/main" id="{80273641-B522-C3EA-0221-503D3AD104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8624977" y="3774733"/>
            <a:ext cx="240225" cy="240225"/>
          </a:xfrm>
          <a:prstGeom prst="rect">
            <a:avLst/>
          </a:prstGeom>
        </p:spPr>
      </p:pic>
      <p:pic>
        <p:nvPicPr>
          <p:cNvPr id="24" name="Graphic 23" descr="Share outline">
            <a:extLst>
              <a:ext uri="{FF2B5EF4-FFF2-40B4-BE49-F238E27FC236}">
                <a16:creationId xmlns:a16="http://schemas.microsoft.com/office/drawing/2014/main" id="{366896B3-A362-24C0-BC7B-66CFDACBD1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49224" y="3582885"/>
            <a:ext cx="174692" cy="17469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C1576E3-A88F-2665-ABE4-8166CE221007}"/>
              </a:ext>
            </a:extLst>
          </p:cNvPr>
          <p:cNvSpPr/>
          <p:nvPr/>
        </p:nvSpPr>
        <p:spPr>
          <a:xfrm>
            <a:off x="8600556" y="3553063"/>
            <a:ext cx="1431235" cy="255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710292-16E5-F8E5-6E24-608E53235D49}"/>
              </a:ext>
            </a:extLst>
          </p:cNvPr>
          <p:cNvGrpSpPr/>
          <p:nvPr/>
        </p:nvGrpSpPr>
        <p:grpSpPr>
          <a:xfrm>
            <a:off x="311120" y="2639280"/>
            <a:ext cx="3637176" cy="3143322"/>
            <a:chOff x="5017509" y="1639507"/>
            <a:chExt cx="4568435" cy="4034971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C3F46898-2BE7-0C9B-0AA0-9C113E452BB4}"/>
                </a:ext>
              </a:extLst>
            </p:cNvPr>
            <p:cNvSpPr/>
            <p:nvPr/>
          </p:nvSpPr>
          <p:spPr>
            <a:xfrm>
              <a:off x="5017509" y="1639507"/>
              <a:ext cx="4568435" cy="4034971"/>
            </a:xfrm>
            <a:prstGeom prst="roundRect">
              <a:avLst/>
            </a:prstGeom>
            <a:solidFill>
              <a:srgbClr val="C1E0E6"/>
            </a:solidFill>
            <a:ln>
              <a:solidFill>
                <a:srgbClr val="C1E0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08EF2C-B45F-09D7-92A9-07861D9A669F}"/>
                </a:ext>
              </a:extLst>
            </p:cNvPr>
            <p:cNvSpPr txBox="1"/>
            <p:nvPr/>
          </p:nvSpPr>
          <p:spPr>
            <a:xfrm>
              <a:off x="5486400" y="2402673"/>
              <a:ext cx="352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UD Digi Kyokasho N-B" panose="02020700000000000000" pitchFamily="17" charset="-128"/>
                  <a:ea typeface="UD Digi Kyokasho N-B" panose="02020700000000000000" pitchFamily="17" charset="-128"/>
                </a:rPr>
                <a:t>Share this link via</a:t>
              </a:r>
            </a:p>
          </p:txBody>
        </p:sp>
        <p:pic>
          <p:nvPicPr>
            <p:cNvPr id="56" name="Picture 55" descr="A picture containing text, room&#10;&#10;Description automatically generated">
              <a:extLst>
                <a:ext uri="{FF2B5EF4-FFF2-40B4-BE49-F238E27FC236}">
                  <a16:creationId xmlns:a16="http://schemas.microsoft.com/office/drawing/2014/main" id="{42E471F9-CF6F-41F2-1C85-2C003696B32C}"/>
                </a:ext>
              </a:extLst>
            </p:cNvPr>
            <p:cNvPicPr/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728686"/>
              <a:ext cx="779875" cy="779875"/>
            </a:xfrm>
            <a:prstGeom prst="rect">
              <a:avLst/>
            </a:prstGeom>
          </p:spPr>
        </p:pic>
        <p:pic>
          <p:nvPicPr>
            <p:cNvPr id="57" name="Picture 56" descr="Icon&#10;&#10;Description automatically generated">
              <a:extLst>
                <a:ext uri="{FF2B5EF4-FFF2-40B4-BE49-F238E27FC236}">
                  <a16:creationId xmlns:a16="http://schemas.microsoft.com/office/drawing/2014/main" id="{ED21BE63-88E7-C797-1917-B39E6FD84763}"/>
                </a:ext>
              </a:extLst>
            </p:cNvPr>
            <p:cNvPicPr/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275" y="2728686"/>
              <a:ext cx="802820" cy="802820"/>
            </a:xfrm>
            <a:prstGeom prst="rect">
              <a:avLst/>
            </a:prstGeom>
          </p:spPr>
        </p:pic>
        <p:pic>
          <p:nvPicPr>
            <p:cNvPr id="58" name="Picture 57" descr="Logo&#10;&#10;Description automatically generated">
              <a:extLst>
                <a:ext uri="{FF2B5EF4-FFF2-40B4-BE49-F238E27FC236}">
                  <a16:creationId xmlns:a16="http://schemas.microsoft.com/office/drawing/2014/main" id="{218D86B3-C2C4-2E10-FF69-7CC465512B05}"/>
                </a:ext>
              </a:extLst>
            </p:cNvPr>
            <p:cNvPicPr/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774" y="2717213"/>
              <a:ext cx="802820" cy="80282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78D495-FB36-8D11-B6F6-25821AD0642D}"/>
                </a:ext>
              </a:extLst>
            </p:cNvPr>
            <p:cNvSpPr txBox="1"/>
            <p:nvPr/>
          </p:nvSpPr>
          <p:spPr>
            <a:xfrm>
              <a:off x="5517210" y="3951207"/>
              <a:ext cx="352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UD Digi Kyokasho N-B" panose="02020700000000000000" pitchFamily="17" charset="-128"/>
                  <a:ea typeface="UD Digi Kyokasho N-B" panose="02020700000000000000" pitchFamily="17" charset="-128"/>
                </a:rPr>
                <a:t>Or copy link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B59279D-8C37-45DA-647B-04113E3E0D02}"/>
                </a:ext>
              </a:extLst>
            </p:cNvPr>
            <p:cNvSpPr/>
            <p:nvPr/>
          </p:nvSpPr>
          <p:spPr>
            <a:xfrm>
              <a:off x="5517210" y="4401525"/>
              <a:ext cx="3526971" cy="441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http://www.schoolaboration.com/e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D227921-1727-E30B-2EC0-D5D58B5EF83D}"/>
                </a:ext>
              </a:extLst>
            </p:cNvPr>
            <p:cNvSpPr/>
            <p:nvPr/>
          </p:nvSpPr>
          <p:spPr>
            <a:xfrm>
              <a:off x="8244114" y="4401525"/>
              <a:ext cx="800067" cy="441528"/>
            </a:xfrm>
            <a:prstGeom prst="rect">
              <a:avLst/>
            </a:prstGeom>
            <a:solidFill>
              <a:srgbClr val="AFB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81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60E9-F1AB-2B09-A52A-0886B437E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85"/>
          <a:stretch/>
        </p:blipFill>
        <p:spPr>
          <a:xfrm>
            <a:off x="776287" y="695325"/>
            <a:ext cx="10639425" cy="53259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4FE074-EA43-0067-8A1A-E17B745B7F22}"/>
              </a:ext>
            </a:extLst>
          </p:cNvPr>
          <p:cNvSpPr/>
          <p:nvPr/>
        </p:nvSpPr>
        <p:spPr>
          <a:xfrm>
            <a:off x="2727026" y="836697"/>
            <a:ext cx="2292605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2524C1-6FD3-73EA-D32D-F2332EBD58E6}"/>
              </a:ext>
            </a:extLst>
          </p:cNvPr>
          <p:cNvSpPr/>
          <p:nvPr/>
        </p:nvSpPr>
        <p:spPr>
          <a:xfrm>
            <a:off x="2970527" y="1816568"/>
            <a:ext cx="1052834" cy="520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0AAC42-EA29-D9C5-7096-AF1DB7DAC3E4}"/>
              </a:ext>
            </a:extLst>
          </p:cNvPr>
          <p:cNvSpPr/>
          <p:nvPr/>
        </p:nvSpPr>
        <p:spPr>
          <a:xfrm>
            <a:off x="1006961" y="1650915"/>
            <a:ext cx="1431235" cy="331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9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90740-6901-D42F-D1F3-EB22D78DE1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0" y="365125"/>
            <a:ext cx="11619139" cy="5862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E955F7-3B2B-008F-1A83-D657410AA8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19345" t="15384" r="56933" b="619"/>
          <a:stretch/>
        </p:blipFill>
        <p:spPr>
          <a:xfrm>
            <a:off x="259052" y="1219001"/>
            <a:ext cx="2893742" cy="5010479"/>
          </a:xfrm>
          <a:prstGeom prst="rect">
            <a:avLst/>
          </a:prstGeom>
        </p:spPr>
      </p:pic>
      <p:sp>
        <p:nvSpPr>
          <p:cNvPr id="4" name="Right Arrow 5">
            <a:extLst>
              <a:ext uri="{FF2B5EF4-FFF2-40B4-BE49-F238E27FC236}">
                <a16:creationId xmlns:a16="http://schemas.microsoft.com/office/drawing/2014/main" id="{5D5E6600-88F7-E0B7-264A-482E3EEF34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838200" y="5394960"/>
            <a:ext cx="605276" cy="31350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0B9767-C5C5-D846-BE94-81E40A7A44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52794" y="1252266"/>
            <a:ext cx="5138754" cy="4782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B60C41-1F7F-B6F8-8641-B0F9AD212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52799" y="1774513"/>
            <a:ext cx="2743200" cy="1814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C7732-C985-BA48-D5E4-35CA64DA4B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65861" y="4163919"/>
            <a:ext cx="2717075" cy="692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CSE498R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03122-AD1C-4CF6-2D51-C57FBACB8B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65861" y="5179249"/>
            <a:ext cx="2717075" cy="692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CSE498R   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02D76E-E848-59AC-5BB0-E6F2358758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8369" y="1378952"/>
            <a:ext cx="4753454" cy="4782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361910-4B34-E4E1-B8A9-8F3CFAC774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22217" y="4194054"/>
            <a:ext cx="2200040" cy="692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CSE498R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40598-B096-C4BE-EBCA-900FAA792E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72475" y="1774513"/>
            <a:ext cx="2336348" cy="1814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F428E5-E727-8451-6B84-825E130A2B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105" y="1785755"/>
            <a:ext cx="2743200" cy="17794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758FCC-7C59-1EA1-F4DA-91B2100D77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65304" y="4194055"/>
            <a:ext cx="2717075" cy="692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CSE498R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82A80-AAE0-04CC-66BC-DDF9161E79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31867" y="532139"/>
            <a:ext cx="1867988" cy="400889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7A3E9-4FEC-5C93-F263-B53F0F7AAF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60656" y="1381376"/>
            <a:ext cx="108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Files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510CC-6A46-34E1-8F2D-B5B20A3E91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60656" y="3806330"/>
            <a:ext cx="115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Folders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AB78BD-787D-09B5-D487-8B6DE51875E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1593" y="4115361"/>
            <a:ext cx="534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ebdings" panose="05030102010509060703" pitchFamily="18" charset="2"/>
              </a:rPr>
              <a:t>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0E3B8-F790-C7F1-B01F-1AF1691D62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90824" y="4156920"/>
            <a:ext cx="4049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ym typeface="Webdings" panose="05030102010509060703" pitchFamily="18" charset="2"/>
              </a:rPr>
              <a:t></a:t>
            </a:r>
            <a:endParaRPr lang="en-US" sz="3200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1E3208-5366-032D-E11F-1A6C40204C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684764" y="4194055"/>
            <a:ext cx="326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ebdings" panose="05030102010509060703" pitchFamily="18" charset="2"/>
              </a:rPr>
              <a:t>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1AFAE1-5B99-1C23-5562-30F2967AF6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75964" y="5303520"/>
            <a:ext cx="586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ebdings" panose="05030102010509060703" pitchFamily="18" charset="2"/>
              </a:rPr>
              <a:t></a:t>
            </a:r>
            <a:endParaRPr lang="en-US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C4287A-A44C-7349-1CF5-596D5FEECD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63" y="1802674"/>
            <a:ext cx="2286000" cy="17625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EBAC3D-F270-BAA9-ACE0-969D138B1A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8588"/>
          <a:stretch/>
        </p:blipFill>
        <p:spPr>
          <a:xfrm>
            <a:off x="9719139" y="1779831"/>
            <a:ext cx="2089684" cy="1790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45A99E-3C4A-9AA0-8114-2907EAA385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66" y="1786414"/>
            <a:ext cx="2286000" cy="17907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34C93218-1264-A699-8E1F-DC62F797B9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82193" y="5314787"/>
            <a:ext cx="647491" cy="647491"/>
          </a:xfrm>
          <a:prstGeom prst="ellipse">
            <a:avLst/>
          </a:prstGeom>
          <a:solidFill>
            <a:srgbClr val="C1E0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30">
            <a:extLst>
              <a:ext uri="{FF2B5EF4-FFF2-40B4-BE49-F238E27FC236}">
                <a16:creationId xmlns:a16="http://schemas.microsoft.com/office/drawing/2014/main" id="{D5BF1929-53B0-2CC5-0A3D-41CA87E703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71823" y="5371907"/>
            <a:ext cx="516206" cy="516206"/>
          </a:xfrm>
          <a:prstGeom prst="mathPlu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44BAE3-603A-1800-9EAE-482A595A9C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8915" y="2096086"/>
            <a:ext cx="2277872" cy="579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417AB0-EB04-3482-B4DF-5CF26ED24F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430" y="992387"/>
            <a:ext cx="2807289" cy="400889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2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0C1FEC4-4ABF-D1B6-1D15-851657A9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0" y="365125"/>
            <a:ext cx="11619139" cy="5862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A69B6F-585D-52FA-8E64-C449E59B0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5" t="15384" r="57766" b="619"/>
          <a:stretch/>
        </p:blipFill>
        <p:spPr>
          <a:xfrm>
            <a:off x="239757" y="1281720"/>
            <a:ext cx="2853961" cy="4924697"/>
          </a:xfrm>
          <a:prstGeom prst="rect">
            <a:avLst/>
          </a:prstGeom>
        </p:spPr>
      </p:pic>
      <p:sp>
        <p:nvSpPr>
          <p:cNvPr id="20" name="Right Arrow 6">
            <a:extLst>
              <a:ext uri="{FF2B5EF4-FFF2-40B4-BE49-F238E27FC236}">
                <a16:creationId xmlns:a16="http://schemas.microsoft.com/office/drawing/2014/main" id="{B5248C4B-4FDB-CC70-850E-82D90B136018}"/>
              </a:ext>
            </a:extLst>
          </p:cNvPr>
          <p:cNvSpPr/>
          <p:nvPr/>
        </p:nvSpPr>
        <p:spPr>
          <a:xfrm rot="10800000">
            <a:off x="838200" y="5394960"/>
            <a:ext cx="605276" cy="31350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72D7DA-81AB-4C90-3E6F-0AC7B4F26504}"/>
              </a:ext>
            </a:extLst>
          </p:cNvPr>
          <p:cNvSpPr/>
          <p:nvPr/>
        </p:nvSpPr>
        <p:spPr>
          <a:xfrm>
            <a:off x="3039327" y="1252266"/>
            <a:ext cx="5252221" cy="4782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E3227E-591D-E24F-8530-349C09AB8B06}"/>
              </a:ext>
            </a:extLst>
          </p:cNvPr>
          <p:cNvSpPr/>
          <p:nvPr/>
        </p:nvSpPr>
        <p:spPr>
          <a:xfrm>
            <a:off x="3352799" y="1774513"/>
            <a:ext cx="2743200" cy="1814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2272C8-3C58-3727-F36A-8AE3F4128D0B}"/>
              </a:ext>
            </a:extLst>
          </p:cNvPr>
          <p:cNvSpPr/>
          <p:nvPr/>
        </p:nvSpPr>
        <p:spPr>
          <a:xfrm>
            <a:off x="6337663" y="1278292"/>
            <a:ext cx="4753454" cy="4782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816343-31C1-BBE8-1316-7AE20A030F1F}"/>
              </a:ext>
            </a:extLst>
          </p:cNvPr>
          <p:cNvSpPr/>
          <p:nvPr/>
        </p:nvSpPr>
        <p:spPr>
          <a:xfrm>
            <a:off x="10152451" y="1774513"/>
            <a:ext cx="1656371" cy="1814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DAA62-3AC2-1C86-F382-011F1F953846}"/>
              </a:ext>
            </a:extLst>
          </p:cNvPr>
          <p:cNvSpPr/>
          <p:nvPr/>
        </p:nvSpPr>
        <p:spPr>
          <a:xfrm>
            <a:off x="6666196" y="1825625"/>
            <a:ext cx="2743200" cy="17794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F737A-DB3D-A055-3D1F-0557C0BE6335}"/>
              </a:ext>
            </a:extLst>
          </p:cNvPr>
          <p:cNvSpPr/>
          <p:nvPr/>
        </p:nvSpPr>
        <p:spPr>
          <a:xfrm>
            <a:off x="2431867" y="532139"/>
            <a:ext cx="1867988" cy="400889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7">
            <a:extLst>
              <a:ext uri="{FF2B5EF4-FFF2-40B4-BE49-F238E27FC236}">
                <a16:creationId xmlns:a16="http://schemas.microsoft.com/office/drawing/2014/main" id="{CE82EFF3-0FDB-94FD-6315-C0FE60A46259}"/>
              </a:ext>
            </a:extLst>
          </p:cNvPr>
          <p:cNvSpPr/>
          <p:nvPr/>
        </p:nvSpPr>
        <p:spPr>
          <a:xfrm>
            <a:off x="11071823" y="5371907"/>
            <a:ext cx="516206" cy="516206"/>
          </a:xfrm>
          <a:prstGeom prst="mathPlu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CB449C-AF62-19F5-4166-92FE7C14C94D}"/>
              </a:ext>
            </a:extLst>
          </p:cNvPr>
          <p:cNvSpPr txBox="1"/>
          <p:nvPr/>
        </p:nvSpPr>
        <p:spPr>
          <a:xfrm>
            <a:off x="3470044" y="131253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Shared with 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6739F56-0225-BA4A-7DAE-9CE249F97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209" y="1779265"/>
            <a:ext cx="3114675" cy="18260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0B6A08-B3B7-AE51-E13B-CAB30398F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739" y="1822824"/>
            <a:ext cx="3114675" cy="18097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CD7FC25-FE61-9510-A5FD-F42B3F35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91"/>
          <a:stretch/>
        </p:blipFill>
        <p:spPr>
          <a:xfrm>
            <a:off x="9958915" y="1774512"/>
            <a:ext cx="1854053" cy="185806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F4B3F5C-BFEE-9782-7BBA-C64CFBFF986C}"/>
              </a:ext>
            </a:extLst>
          </p:cNvPr>
          <p:cNvSpPr/>
          <p:nvPr/>
        </p:nvSpPr>
        <p:spPr>
          <a:xfrm>
            <a:off x="493486" y="2728687"/>
            <a:ext cx="2220751" cy="55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D9F16C-A94B-9D3D-0B66-DF38BC198BDA}"/>
              </a:ext>
            </a:extLst>
          </p:cNvPr>
          <p:cNvSpPr/>
          <p:nvPr/>
        </p:nvSpPr>
        <p:spPr>
          <a:xfrm>
            <a:off x="286431" y="992387"/>
            <a:ext cx="2752896" cy="400889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4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90653-BDC4-2AC7-DA3E-F828CB6B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23" y="541606"/>
            <a:ext cx="10465873" cy="91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8B257-A33B-564A-7806-690B2D65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27" y="1441424"/>
            <a:ext cx="2292605" cy="48609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D406CC-F347-2421-CFF8-CAF630BF52B6}"/>
              </a:ext>
            </a:extLst>
          </p:cNvPr>
          <p:cNvSpPr/>
          <p:nvPr/>
        </p:nvSpPr>
        <p:spPr>
          <a:xfrm>
            <a:off x="2973769" y="720583"/>
            <a:ext cx="2292605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8334C-1284-F48B-B5FB-EEF37C25AFCE}"/>
              </a:ext>
            </a:extLst>
          </p:cNvPr>
          <p:cNvSpPr/>
          <p:nvPr/>
        </p:nvSpPr>
        <p:spPr>
          <a:xfrm>
            <a:off x="1491175" y="2019300"/>
            <a:ext cx="1069145" cy="415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1053C-9E2B-B92B-34CF-46E09B902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59" y="1373508"/>
            <a:ext cx="5016230" cy="2550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B214E2-30A1-39B6-D7E5-6FB09D5F9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264" y="1365788"/>
            <a:ext cx="2500751" cy="248759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DA13D1-8E72-3A48-B652-7D2480C01936}"/>
              </a:ext>
            </a:extLst>
          </p:cNvPr>
          <p:cNvCxnSpPr>
            <a:cxnSpLocks/>
          </p:cNvCxnSpPr>
          <p:nvPr/>
        </p:nvCxnSpPr>
        <p:spPr>
          <a:xfrm>
            <a:off x="982539" y="6203852"/>
            <a:ext cx="10642357" cy="9847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EDD8470-3BFA-8D23-A01D-464F9326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602" y="3853383"/>
            <a:ext cx="5016230" cy="255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0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42A3BB-BF00-C922-5D9D-C4DFD469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23" y="541606"/>
            <a:ext cx="10465873" cy="913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A10387-D0A5-69CF-FE81-735EC012D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46" y="1455491"/>
            <a:ext cx="2292605" cy="48609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9346A1-3C16-FF42-C110-41F8ED780354}"/>
              </a:ext>
            </a:extLst>
          </p:cNvPr>
          <p:cNvSpPr/>
          <p:nvPr/>
        </p:nvSpPr>
        <p:spPr>
          <a:xfrm>
            <a:off x="3055137" y="720583"/>
            <a:ext cx="1941342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F42C3-33A8-AE51-F00D-1DFA33F319BD}"/>
              </a:ext>
            </a:extLst>
          </p:cNvPr>
          <p:cNvSpPr/>
          <p:nvPr/>
        </p:nvSpPr>
        <p:spPr>
          <a:xfrm>
            <a:off x="3018791" y="1276514"/>
            <a:ext cx="1955074" cy="5581486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5FC51-7AF2-2DC7-F09E-7C407DEEE1FE}"/>
              </a:ext>
            </a:extLst>
          </p:cNvPr>
          <p:cNvSpPr txBox="1"/>
          <p:nvPr/>
        </p:nvSpPr>
        <p:spPr>
          <a:xfrm>
            <a:off x="3055137" y="1832445"/>
            <a:ext cx="191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CSE440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AD3868-10A7-C201-5D34-54C1E10B9426}"/>
              </a:ext>
            </a:extLst>
          </p:cNvPr>
          <p:cNvCxnSpPr/>
          <p:nvPr/>
        </p:nvCxnSpPr>
        <p:spPr>
          <a:xfrm>
            <a:off x="3018791" y="2161645"/>
            <a:ext cx="19550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E39C31-0AC5-4D7F-072E-FB28CCC199F2}"/>
              </a:ext>
            </a:extLst>
          </p:cNvPr>
          <p:cNvSpPr txBox="1"/>
          <p:nvPr/>
        </p:nvSpPr>
        <p:spPr>
          <a:xfrm>
            <a:off x="3018166" y="2434087"/>
            <a:ext cx="195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CSE445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2DBF41-4CCA-4DEA-CC8A-93C22B189263}"/>
              </a:ext>
            </a:extLst>
          </p:cNvPr>
          <p:cNvCxnSpPr/>
          <p:nvPr/>
        </p:nvCxnSpPr>
        <p:spPr>
          <a:xfrm>
            <a:off x="2989822" y="2759835"/>
            <a:ext cx="19413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2B182E-E191-082C-E6D8-F7CDB6F9F045}"/>
              </a:ext>
            </a:extLst>
          </p:cNvPr>
          <p:cNvSpPr txBox="1"/>
          <p:nvPr/>
        </p:nvSpPr>
        <p:spPr>
          <a:xfrm>
            <a:off x="3453538" y="2903341"/>
            <a:ext cx="180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BEN250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CC8751-3880-49AD-C416-00747E0B247E}"/>
              </a:ext>
            </a:extLst>
          </p:cNvPr>
          <p:cNvCxnSpPr/>
          <p:nvPr/>
        </p:nvCxnSpPr>
        <p:spPr>
          <a:xfrm>
            <a:off x="3018791" y="3272673"/>
            <a:ext cx="19550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27EFBB3-107C-5DF8-8176-F088A42F4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44458"/>
              </p:ext>
            </p:extLst>
          </p:nvPr>
        </p:nvGraphicFramePr>
        <p:xfrm>
          <a:off x="5254941" y="1690899"/>
          <a:ext cx="6230418" cy="960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0418">
                  <a:extLst>
                    <a:ext uri="{9D8B030D-6E8A-4147-A177-3AD203B41FA5}">
                      <a16:colId xmlns:a16="http://schemas.microsoft.com/office/drawing/2014/main" val="391824761"/>
                    </a:ext>
                  </a:extLst>
                </a:gridCol>
              </a:tblGrid>
              <a:tr h="43834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Course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109714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r>
                        <a:rPr lang="en-US" sz="1800" dirty="0"/>
                        <a:t>CSE_440_course_outline_01.pdf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10031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35CE88E-8EA2-4EE0-1E70-5B469F0871D0}"/>
              </a:ext>
            </a:extLst>
          </p:cNvPr>
          <p:cNvSpPr/>
          <p:nvPr/>
        </p:nvSpPr>
        <p:spPr>
          <a:xfrm>
            <a:off x="3018166" y="1685109"/>
            <a:ext cx="1978313" cy="476536"/>
          </a:xfrm>
          <a:prstGeom prst="rect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0B76F4E-735A-997F-2D22-9844BE437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67354"/>
              </p:ext>
            </p:extLst>
          </p:nvPr>
        </p:nvGraphicFramePr>
        <p:xfrm>
          <a:off x="5254941" y="3003132"/>
          <a:ext cx="6230418" cy="960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0418">
                  <a:extLst>
                    <a:ext uri="{9D8B030D-6E8A-4147-A177-3AD203B41FA5}">
                      <a16:colId xmlns:a16="http://schemas.microsoft.com/office/drawing/2014/main" val="391824761"/>
                    </a:ext>
                  </a:extLst>
                </a:gridCol>
              </a:tblGrid>
              <a:tr h="43834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Recommend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Books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109714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r>
                        <a:rPr lang="en-US" sz="1800" dirty="0"/>
                        <a:t>Artificial Intelligence: A Modern Approach by Stuart Russell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10031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91CF8CB-099D-76D8-845C-3967DA137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78196"/>
              </p:ext>
            </p:extLst>
          </p:nvPr>
        </p:nvGraphicFramePr>
        <p:xfrm>
          <a:off x="5254941" y="4172354"/>
          <a:ext cx="6230418" cy="2685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0418">
                  <a:extLst>
                    <a:ext uri="{9D8B030D-6E8A-4147-A177-3AD203B41FA5}">
                      <a16:colId xmlns:a16="http://schemas.microsoft.com/office/drawing/2014/main" val="391824761"/>
                    </a:ext>
                  </a:extLst>
                </a:gridCol>
              </a:tblGrid>
              <a:tr h="3376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Lecture Notes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109714"/>
                  </a:ext>
                </a:extLst>
              </a:tr>
              <a:tr h="331899">
                <a:tc>
                  <a:txBody>
                    <a:bodyPr/>
                    <a:lstStyle/>
                    <a:p>
                      <a:r>
                        <a:rPr lang="en-US" sz="1600" dirty="0"/>
                        <a:t>Lecture_01_set_1.pdf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100318"/>
                  </a:ext>
                </a:extLst>
              </a:tr>
              <a:tr h="5808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Lecture_02_set_1.pdf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922000"/>
                  </a:ext>
                </a:extLst>
              </a:tr>
              <a:tr h="4003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Lecture_03_set_1.pdf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539385"/>
                  </a:ext>
                </a:extLst>
              </a:tr>
              <a:tr h="5808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Lecture_04_set_1.pdf</a:t>
                      </a:r>
                    </a:p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877759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99168521-02C2-D291-5604-96AA7D2E6CFD}"/>
              </a:ext>
            </a:extLst>
          </p:cNvPr>
          <p:cNvSpPr/>
          <p:nvPr/>
        </p:nvSpPr>
        <p:spPr>
          <a:xfrm>
            <a:off x="3018166" y="2201777"/>
            <a:ext cx="1955074" cy="558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FA65EC-B212-8E05-4B0C-11D162645106}"/>
              </a:ext>
            </a:extLst>
          </p:cNvPr>
          <p:cNvSpPr/>
          <p:nvPr/>
        </p:nvSpPr>
        <p:spPr>
          <a:xfrm>
            <a:off x="3026921" y="2803419"/>
            <a:ext cx="1932587" cy="469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34">
            <a:extLst>
              <a:ext uri="{FF2B5EF4-FFF2-40B4-BE49-F238E27FC236}">
                <a16:creationId xmlns:a16="http://schemas.microsoft.com/office/drawing/2014/main" id="{9B8C5F7A-F769-9E97-940C-F3068DC40D70}"/>
              </a:ext>
            </a:extLst>
          </p:cNvPr>
          <p:cNvSpPr/>
          <p:nvPr/>
        </p:nvSpPr>
        <p:spPr>
          <a:xfrm>
            <a:off x="10946674" y="4637314"/>
            <a:ext cx="195943" cy="2351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36">
            <a:extLst>
              <a:ext uri="{FF2B5EF4-FFF2-40B4-BE49-F238E27FC236}">
                <a16:creationId xmlns:a16="http://schemas.microsoft.com/office/drawing/2014/main" id="{82693B6C-73C1-8D20-BEEA-F07AFD7B4CB9}"/>
              </a:ext>
            </a:extLst>
          </p:cNvPr>
          <p:cNvSpPr/>
          <p:nvPr/>
        </p:nvSpPr>
        <p:spPr>
          <a:xfrm>
            <a:off x="10946673" y="5337406"/>
            <a:ext cx="195943" cy="2351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37">
            <a:extLst>
              <a:ext uri="{FF2B5EF4-FFF2-40B4-BE49-F238E27FC236}">
                <a16:creationId xmlns:a16="http://schemas.microsoft.com/office/drawing/2014/main" id="{826E4AE6-1B57-06B2-92B1-E60E51A30BFE}"/>
              </a:ext>
            </a:extLst>
          </p:cNvPr>
          <p:cNvSpPr/>
          <p:nvPr/>
        </p:nvSpPr>
        <p:spPr>
          <a:xfrm>
            <a:off x="10946672" y="5919932"/>
            <a:ext cx="195943" cy="2351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38">
            <a:extLst>
              <a:ext uri="{FF2B5EF4-FFF2-40B4-BE49-F238E27FC236}">
                <a16:creationId xmlns:a16="http://schemas.microsoft.com/office/drawing/2014/main" id="{0B89C77F-7138-45A4-4399-7FC1DB8AF66B}"/>
              </a:ext>
            </a:extLst>
          </p:cNvPr>
          <p:cNvSpPr/>
          <p:nvPr/>
        </p:nvSpPr>
        <p:spPr>
          <a:xfrm>
            <a:off x="10946671" y="6534531"/>
            <a:ext cx="195943" cy="2351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39">
            <a:extLst>
              <a:ext uri="{FF2B5EF4-FFF2-40B4-BE49-F238E27FC236}">
                <a16:creationId xmlns:a16="http://schemas.microsoft.com/office/drawing/2014/main" id="{961CFC5D-4E22-0BEA-F567-64DEDAE90104}"/>
              </a:ext>
            </a:extLst>
          </p:cNvPr>
          <p:cNvSpPr/>
          <p:nvPr/>
        </p:nvSpPr>
        <p:spPr>
          <a:xfrm>
            <a:off x="10946671" y="2250789"/>
            <a:ext cx="195943" cy="2351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60BC63-A35E-A9EE-D907-6AC7D19C7FBC}"/>
              </a:ext>
            </a:extLst>
          </p:cNvPr>
          <p:cNvSpPr/>
          <p:nvPr/>
        </p:nvSpPr>
        <p:spPr>
          <a:xfrm>
            <a:off x="3018166" y="1685109"/>
            <a:ext cx="1978313" cy="476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879C17-636B-629C-7655-63259DD07478}"/>
              </a:ext>
            </a:extLst>
          </p:cNvPr>
          <p:cNvSpPr/>
          <p:nvPr/>
        </p:nvSpPr>
        <p:spPr>
          <a:xfrm>
            <a:off x="1239976" y="2088984"/>
            <a:ext cx="122745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5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3BFBDC-C0C1-4E00-07FE-AB20F4BB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23" y="541606"/>
            <a:ext cx="10465873" cy="913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E4301C-58B7-E5CB-9463-F5ED9BB8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74" y="1455492"/>
            <a:ext cx="2292605" cy="48609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5B8A29-674F-48EC-31C2-BFF9B3FF09EA}"/>
              </a:ext>
            </a:extLst>
          </p:cNvPr>
          <p:cNvSpPr/>
          <p:nvPr/>
        </p:nvSpPr>
        <p:spPr>
          <a:xfrm>
            <a:off x="1436914" y="2496457"/>
            <a:ext cx="1349829" cy="275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71F3E4-2DD7-D803-611F-E8A7D3543D2D}"/>
              </a:ext>
            </a:extLst>
          </p:cNvPr>
          <p:cNvSpPr/>
          <p:nvPr/>
        </p:nvSpPr>
        <p:spPr>
          <a:xfrm>
            <a:off x="3055137" y="720583"/>
            <a:ext cx="1941342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86C90FB-3948-4BF0-6991-64E068929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437" y="1360241"/>
            <a:ext cx="73247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8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us 20">
            <a:extLst>
              <a:ext uri="{FF2B5EF4-FFF2-40B4-BE49-F238E27FC236}">
                <a16:creationId xmlns:a16="http://schemas.microsoft.com/office/drawing/2014/main" id="{3720EF9A-1406-C88F-8A55-5F0536DEFEAD}"/>
              </a:ext>
            </a:extLst>
          </p:cNvPr>
          <p:cNvSpPr/>
          <p:nvPr/>
        </p:nvSpPr>
        <p:spPr>
          <a:xfrm>
            <a:off x="7632699" y="5372594"/>
            <a:ext cx="165100" cy="15875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CAD3F4-FF85-3840-73AE-B7F9F32E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74" y="1455492"/>
            <a:ext cx="2292605" cy="48609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D5C55A-EC3A-ABCC-6F75-7F8C6E55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23" y="541606"/>
            <a:ext cx="10465873" cy="9138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7431EF7-746F-F420-D788-E219B8881D43}"/>
              </a:ext>
            </a:extLst>
          </p:cNvPr>
          <p:cNvSpPr/>
          <p:nvPr/>
        </p:nvSpPr>
        <p:spPr>
          <a:xfrm>
            <a:off x="1436914" y="2496457"/>
            <a:ext cx="1349829" cy="275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A924E0-294D-5725-44A7-AF75127ED15C}"/>
              </a:ext>
            </a:extLst>
          </p:cNvPr>
          <p:cNvSpPr/>
          <p:nvPr/>
        </p:nvSpPr>
        <p:spPr>
          <a:xfrm>
            <a:off x="3055137" y="720583"/>
            <a:ext cx="1941342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A22C3F6-8F8B-07C3-3428-446E9EA3F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885" y="1419226"/>
            <a:ext cx="7324725" cy="4629150"/>
          </a:xfrm>
          <a:prstGeom prst="rect">
            <a:avLst/>
          </a:prstGeom>
        </p:spPr>
      </p:pic>
      <p:sp>
        <p:nvSpPr>
          <p:cNvPr id="34" name="Plus 15">
            <a:extLst>
              <a:ext uri="{FF2B5EF4-FFF2-40B4-BE49-F238E27FC236}">
                <a16:creationId xmlns:a16="http://schemas.microsoft.com/office/drawing/2014/main" id="{2B0C2506-82BC-DCA4-4067-2E5063B950C9}"/>
              </a:ext>
            </a:extLst>
          </p:cNvPr>
          <p:cNvSpPr/>
          <p:nvPr/>
        </p:nvSpPr>
        <p:spPr>
          <a:xfrm>
            <a:off x="4729690" y="4944561"/>
            <a:ext cx="165100" cy="15875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Plus 21">
            <a:extLst>
              <a:ext uri="{FF2B5EF4-FFF2-40B4-BE49-F238E27FC236}">
                <a16:creationId xmlns:a16="http://schemas.microsoft.com/office/drawing/2014/main" id="{E05A220C-FEAE-CCCA-6087-56541BB3EFFE}"/>
              </a:ext>
            </a:extLst>
          </p:cNvPr>
          <p:cNvSpPr/>
          <p:nvPr/>
        </p:nvSpPr>
        <p:spPr>
          <a:xfrm>
            <a:off x="10291340" y="5023936"/>
            <a:ext cx="165100" cy="15875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A2FA64-DD21-143D-4314-99030C46A0C7}"/>
              </a:ext>
            </a:extLst>
          </p:cNvPr>
          <p:cNvSpPr/>
          <p:nvPr/>
        </p:nvSpPr>
        <p:spPr>
          <a:xfrm>
            <a:off x="4676867" y="4863984"/>
            <a:ext cx="319611" cy="305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7F65C0-26F3-7500-2105-F60C21CDC604}"/>
              </a:ext>
            </a:extLst>
          </p:cNvPr>
          <p:cNvGrpSpPr/>
          <p:nvPr/>
        </p:nvGrpSpPr>
        <p:grpSpPr>
          <a:xfrm>
            <a:off x="5723663" y="1894888"/>
            <a:ext cx="3983171" cy="3797544"/>
            <a:chOff x="5628399" y="1395101"/>
            <a:chExt cx="4961438" cy="4674751"/>
          </a:xfrm>
          <a:solidFill>
            <a:schemeClr val="bg1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0598086-ED4F-3F0A-DAE4-92288A60984A}"/>
                </a:ext>
              </a:extLst>
            </p:cNvPr>
            <p:cNvSpPr/>
            <p:nvPr/>
          </p:nvSpPr>
          <p:spPr>
            <a:xfrm>
              <a:off x="5628399" y="1395101"/>
              <a:ext cx="4961438" cy="467475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50800" dir="5400000" sx="101000" sy="101000" algn="ctr" rotWithShape="0">
                <a:srgbClr val="000000">
                  <a:alpha val="34000"/>
                </a:srgb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B01582-C5C0-8CDA-6256-ED4FF46049F7}"/>
                </a:ext>
              </a:extLst>
            </p:cNvPr>
            <p:cNvSpPr txBox="1"/>
            <p:nvPr/>
          </p:nvSpPr>
          <p:spPr>
            <a:xfrm>
              <a:off x="6582166" y="3533096"/>
              <a:ext cx="2852919" cy="46166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dobe Garamond Pro Bold" panose="02020702060506020403" pitchFamily="18" charset="0"/>
                </a:rPr>
                <a:t>Add your Goals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91DB59-FE57-8525-285E-783B3BFE9B87}"/>
                </a:ext>
              </a:extLst>
            </p:cNvPr>
            <p:cNvSpPr/>
            <p:nvPr/>
          </p:nvSpPr>
          <p:spPr>
            <a:xfrm>
              <a:off x="6889783" y="4252990"/>
              <a:ext cx="2238103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5FCAE0-6794-9729-4DD1-B4D7B2606CF9}"/>
                </a:ext>
              </a:extLst>
            </p:cNvPr>
            <p:cNvCxnSpPr/>
            <p:nvPr/>
          </p:nvCxnSpPr>
          <p:spPr>
            <a:xfrm>
              <a:off x="7035800" y="4322776"/>
              <a:ext cx="0" cy="24403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ounded Rectangle 25">
              <a:extLst>
                <a:ext uri="{FF2B5EF4-FFF2-40B4-BE49-F238E27FC236}">
                  <a16:creationId xmlns:a16="http://schemas.microsoft.com/office/drawing/2014/main" id="{38E28799-1585-E9AE-CD8B-DC796FF2A461}"/>
                </a:ext>
              </a:extLst>
            </p:cNvPr>
            <p:cNvSpPr/>
            <p:nvPr/>
          </p:nvSpPr>
          <p:spPr>
            <a:xfrm>
              <a:off x="7571259" y="4871789"/>
              <a:ext cx="870070" cy="5548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D7E38C4-BD03-1EEF-82F1-F5FE6377837D}"/>
              </a:ext>
            </a:extLst>
          </p:cNvPr>
          <p:cNvSpPr/>
          <p:nvPr/>
        </p:nvSpPr>
        <p:spPr>
          <a:xfrm>
            <a:off x="4333461" y="3524251"/>
            <a:ext cx="1323754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n w="3175">
                  <a:noFill/>
                </a:ln>
                <a:solidFill>
                  <a:schemeClr val="tx1"/>
                </a:solidFill>
              </a:rPr>
              <a:t>Walk 1 KM </a:t>
            </a:r>
            <a:r>
              <a:rPr lang="en-US" sz="1200" b="1" dirty="0">
                <a:ln w="3175">
                  <a:noFill/>
                </a:ln>
                <a:solidFill>
                  <a:srgbClr val="FF0000"/>
                </a:solidFill>
              </a:rPr>
              <a:t>    </a:t>
            </a:r>
            <a:r>
              <a:rPr lang="en-US" sz="1200" dirty="0">
                <a:ln w="3175">
                  <a:noFill/>
                </a:ln>
                <a:solidFill>
                  <a:srgbClr val="FF0000"/>
                </a:solidFill>
                <a:sym typeface="Webdings" panose="05030102010509060703" pitchFamily="18" charset="2"/>
              </a:rPr>
              <a:t></a:t>
            </a:r>
            <a:r>
              <a:rPr lang="en-US" sz="1200" dirty="0">
                <a:ln w="3175">
                  <a:noFill/>
                </a:ln>
                <a:solidFill>
                  <a:srgbClr val="FF0000"/>
                </a:solidFill>
              </a:rPr>
              <a:t>  </a:t>
            </a:r>
            <a:endParaRPr lang="en-US" sz="1050" dirty="0">
              <a:ln w="3175">
                <a:noFill/>
              </a:ln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2EAFDF-DCF5-B1E0-0550-741AA3E7BF21}"/>
              </a:ext>
            </a:extLst>
          </p:cNvPr>
          <p:cNvSpPr txBox="1"/>
          <p:nvPr/>
        </p:nvSpPr>
        <p:spPr>
          <a:xfrm>
            <a:off x="6489372" y="2253000"/>
            <a:ext cx="2678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Today is  18</a:t>
            </a:r>
            <a:r>
              <a:rPr lang="en-US" baseline="30000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th</a:t>
            </a:r>
            <a:r>
              <a:rPr lang="en-US" dirty="0">
                <a:latin typeface="Adobe Ming Std L" panose="02020300000000000000" pitchFamily="18" charset="-128"/>
                <a:ea typeface="Adobe Ming Std L" panose="02020300000000000000" pitchFamily="18" charset="-128"/>
              </a:rPr>
              <a:t> April. Determine your goals and make your day productive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0497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B99653A-F34C-543E-4FF9-3577533824C6}"/>
              </a:ext>
            </a:extLst>
          </p:cNvPr>
          <p:cNvSpPr/>
          <p:nvPr/>
        </p:nvSpPr>
        <p:spPr>
          <a:xfrm>
            <a:off x="6056644" y="3838300"/>
            <a:ext cx="927601" cy="881827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70AC6CB-C24D-BE32-2AC7-094156F0D0AC}"/>
              </a:ext>
            </a:extLst>
          </p:cNvPr>
          <p:cNvSpPr/>
          <p:nvPr/>
        </p:nvSpPr>
        <p:spPr>
          <a:xfrm>
            <a:off x="-1406770" y="-1900410"/>
            <a:ext cx="5658452" cy="5600212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85DC3E-F833-0875-884F-5E9151C2D95B}"/>
              </a:ext>
            </a:extLst>
          </p:cNvPr>
          <p:cNvSpPr/>
          <p:nvPr/>
        </p:nvSpPr>
        <p:spPr>
          <a:xfrm>
            <a:off x="2044234" y="1271123"/>
            <a:ext cx="4414896" cy="4315754"/>
          </a:xfrm>
          <a:prstGeom prst="ellipse">
            <a:avLst/>
          </a:pr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08789-6576-0116-DBAB-F11F6EAEC86F}"/>
              </a:ext>
            </a:extLst>
          </p:cNvPr>
          <p:cNvSpPr txBox="1"/>
          <p:nvPr/>
        </p:nvSpPr>
        <p:spPr>
          <a:xfrm>
            <a:off x="7690340" y="1124504"/>
            <a:ext cx="4107766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We are introducing a machine learning collaborated software application to help students stay organized, reduce stress, and increase their productivity by providing them with a simple and effective way to manage their tasks and assignments.</a:t>
            </a:r>
          </a:p>
          <a:p>
            <a:endParaRPr 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r>
              <a:rPr lang="en-US" sz="2000" b="1" u="sng" dirty="0">
                <a:latin typeface="UD Digi Kyokasho N-B" panose="02020700000000000000" pitchFamily="17" charset="-128"/>
                <a:ea typeface="UD Digi Kyokasho N-B" panose="02020700000000000000" pitchFamily="17" charset="-128"/>
                <a:cs typeface="Dreaming Outloud Script Pro" panose="020B0604020202020204" pitchFamily="66" charset="0"/>
              </a:rPr>
              <a:t>Objective</a:t>
            </a:r>
            <a:r>
              <a:rPr lang="en-US" sz="2000" u="sng" dirty="0">
                <a:latin typeface="UD Digi Kyokasho N-B" panose="02020700000000000000" pitchFamily="17" charset="-128"/>
                <a:ea typeface="UD Digi Kyokasho N-B" panose="02020700000000000000" pitchFamily="17" charset="-128"/>
                <a:cs typeface="Dreaming Outloud Script Pro" panose="020B0604020202020204" pitchFamily="66" charset="0"/>
              </a:rPr>
              <a:t> : </a:t>
            </a:r>
            <a:r>
              <a:rPr lang="en-US" dirty="0">
                <a:latin typeface="UD Digi Kyokasho N-B" panose="02020700000000000000" pitchFamily="17" charset="-128"/>
                <a:ea typeface="UD Digi Kyokasho N-B" panose="02020700000000000000" pitchFamily="17" charset="-128"/>
                <a:cs typeface="Dreaming Outloud Script Pro" panose="020B0604020202020204" pitchFamily="66" charset="0"/>
              </a:rPr>
              <a:t>The goal of our system is to provide students with a centralized platform where they can view and manage all their coursework, assignments, projects, notes, exams, and other academic-related activities</a:t>
            </a:r>
            <a:r>
              <a:rPr 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.</a:t>
            </a:r>
          </a:p>
          <a:p>
            <a:endParaRPr 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r>
              <a:rPr lang="en-US" sz="2000" u="sng" dirty="0">
                <a:solidFill>
                  <a:schemeClr val="tx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Target</a:t>
            </a:r>
            <a:r>
              <a:rPr lang="en-US" sz="2400" u="sng" dirty="0">
                <a:solidFill>
                  <a:schemeClr val="tx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 </a:t>
            </a:r>
            <a:r>
              <a:rPr lang="en-US" sz="2000" u="sng" dirty="0">
                <a:solidFill>
                  <a:schemeClr val="tx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Audience : </a:t>
            </a:r>
            <a:r>
              <a:rPr lang="en-US" dirty="0">
                <a:solidFill>
                  <a:schemeClr val="tx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Initially North South University</a:t>
            </a:r>
          </a:p>
          <a:p>
            <a:r>
              <a:rPr lang="en-US" dirty="0">
                <a:solidFill>
                  <a:schemeClr val="tx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students</a:t>
            </a:r>
            <a:endParaRPr 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endParaRPr 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03691-2777-5F38-FBE9-00BEDD7CE414}"/>
              </a:ext>
            </a:extLst>
          </p:cNvPr>
          <p:cNvSpPr txBox="1"/>
          <p:nvPr/>
        </p:nvSpPr>
        <p:spPr>
          <a:xfrm>
            <a:off x="6862673" y="253365"/>
            <a:ext cx="4935433" cy="646331"/>
          </a:xfrm>
          <a:prstGeom prst="rect">
            <a:avLst/>
          </a:prstGeom>
          <a:noFill/>
          <a:ln>
            <a:solidFill>
              <a:srgbClr val="AFBF35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74151"/>
                </a:solidFill>
                <a:latin typeface="Abadi" panose="020B0604020104020204" pitchFamily="34" charset="0"/>
              </a:rPr>
              <a:t>O</a:t>
            </a:r>
            <a:r>
              <a:rPr lang="en-US" sz="360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verview of the website</a:t>
            </a:r>
            <a:endParaRPr lang="en-US" sz="3600" dirty="0">
              <a:latin typeface="Abadi" panose="020B06040201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92230C-C2D9-00FD-8D81-561F0EE907A9}"/>
              </a:ext>
            </a:extLst>
          </p:cNvPr>
          <p:cNvSpPr/>
          <p:nvPr/>
        </p:nvSpPr>
        <p:spPr>
          <a:xfrm rot="20548950">
            <a:off x="-767770" y="5449899"/>
            <a:ext cx="2173005" cy="2172818"/>
          </a:xfrm>
          <a:prstGeom prst="ellipse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8899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54" t="970" r="821" b="960"/>
          <a:stretch/>
        </p:blipFill>
        <p:spPr>
          <a:xfrm>
            <a:off x="3200401" y="1443948"/>
            <a:ext cx="8190411" cy="4950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CAD3F4-FF85-3840-73AE-B7F9F32EE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96" y="1761967"/>
            <a:ext cx="2292605" cy="486090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59023" y="530062"/>
            <a:ext cx="10465873" cy="913886"/>
            <a:chOff x="1159023" y="530062"/>
            <a:chExt cx="10465873" cy="9138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D5C55A-EC3A-ABCC-6F75-7F8C6E55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9023" y="530062"/>
              <a:ext cx="10465873" cy="91388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200401" y="846518"/>
              <a:ext cx="1619793" cy="369332"/>
            </a:xfrm>
            <a:prstGeom prst="rect">
              <a:avLst/>
            </a:prstGeom>
            <a:solidFill>
              <a:srgbClr val="C1E0E6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431EF7-746F-F420-D788-E219B8881D43}"/>
              </a:ext>
            </a:extLst>
          </p:cNvPr>
          <p:cNvSpPr/>
          <p:nvPr/>
        </p:nvSpPr>
        <p:spPr>
          <a:xfrm>
            <a:off x="1379184" y="3175725"/>
            <a:ext cx="1349829" cy="275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70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9DD6DF-9CAB-14FB-502D-2D66CE710F4B}"/>
              </a:ext>
            </a:extLst>
          </p:cNvPr>
          <p:cNvGrpSpPr/>
          <p:nvPr/>
        </p:nvGrpSpPr>
        <p:grpSpPr>
          <a:xfrm>
            <a:off x="1010674" y="508949"/>
            <a:ext cx="10614222" cy="5774788"/>
            <a:chOff x="1010674" y="541606"/>
            <a:chExt cx="10614222" cy="57747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CC341B4-3F2B-A2FE-2CC2-B40950698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584"/>
            <a:stretch/>
          </p:blipFill>
          <p:spPr>
            <a:xfrm>
              <a:off x="1159023" y="541606"/>
              <a:ext cx="10465873" cy="7349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8AB602-2CBE-7BAC-B7FF-995185D2F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0674" y="1455492"/>
              <a:ext cx="2292605" cy="486090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71523D-D5FA-9416-4F9B-90E2CD87EAD0}"/>
                </a:ext>
              </a:extLst>
            </p:cNvPr>
            <p:cNvSpPr/>
            <p:nvPr/>
          </p:nvSpPr>
          <p:spPr>
            <a:xfrm>
              <a:off x="3055137" y="720583"/>
              <a:ext cx="1941342" cy="555931"/>
            </a:xfrm>
            <a:prstGeom prst="rect">
              <a:avLst/>
            </a:prstGeom>
            <a:solidFill>
              <a:srgbClr val="C1E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  <a:ea typeface="UD Digi Kyokasho N-B" panose="02020700000000000000" pitchFamily="17" charset="-128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38B71-10CE-273F-7CD5-BC1F0331DC9E}"/>
              </a:ext>
            </a:extLst>
          </p:cNvPr>
          <p:cNvSpPr/>
          <p:nvPr/>
        </p:nvSpPr>
        <p:spPr>
          <a:xfrm>
            <a:off x="1494971" y="3193143"/>
            <a:ext cx="1204686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576" y="1633280"/>
            <a:ext cx="72294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4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14" y="1455491"/>
            <a:ext cx="7229475" cy="45053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56AF9E1-1185-AB96-94A2-14661914D12A}"/>
              </a:ext>
            </a:extLst>
          </p:cNvPr>
          <p:cNvGrpSpPr/>
          <p:nvPr/>
        </p:nvGrpSpPr>
        <p:grpSpPr>
          <a:xfrm>
            <a:off x="952617" y="541606"/>
            <a:ext cx="10614222" cy="5774788"/>
            <a:chOff x="1010674" y="541606"/>
            <a:chExt cx="10614222" cy="57747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8E9B8D-415C-F6DA-CA3C-FBA3A2D84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584"/>
            <a:stretch/>
          </p:blipFill>
          <p:spPr>
            <a:xfrm>
              <a:off x="1159023" y="541606"/>
              <a:ext cx="10465873" cy="73490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09A339-F512-0074-A9E1-0CD99F4C9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674" y="1455492"/>
              <a:ext cx="2292605" cy="486090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05E807-4489-1A8A-8FBA-66E2EFBE9430}"/>
                </a:ext>
              </a:extLst>
            </p:cNvPr>
            <p:cNvSpPr/>
            <p:nvPr/>
          </p:nvSpPr>
          <p:spPr>
            <a:xfrm>
              <a:off x="3055137" y="720583"/>
              <a:ext cx="1941342" cy="555931"/>
            </a:xfrm>
            <a:prstGeom prst="rect">
              <a:avLst/>
            </a:prstGeom>
            <a:solidFill>
              <a:srgbClr val="C1E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Garamond Pro Bold" panose="02020702060506020403" pitchFamily="18" charset="0"/>
                <a:ea typeface="UD Digi Kyokasho N-B" panose="02020700000000000000" pitchFamily="17" charset="-128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19BEA68-F542-AC7B-63CE-C6A7F64FF478}"/>
              </a:ext>
            </a:extLst>
          </p:cNvPr>
          <p:cNvSpPr/>
          <p:nvPr/>
        </p:nvSpPr>
        <p:spPr>
          <a:xfrm>
            <a:off x="1436914" y="3193143"/>
            <a:ext cx="1204686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7D579-9927-824C-F665-139E476DDA07}"/>
              </a:ext>
            </a:extLst>
          </p:cNvPr>
          <p:cNvSpPr/>
          <p:nvPr/>
        </p:nvSpPr>
        <p:spPr>
          <a:xfrm>
            <a:off x="7230946" y="5405499"/>
            <a:ext cx="1275910" cy="602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2EBD99-391A-5E5A-21A0-8F07E915079D}"/>
              </a:ext>
            </a:extLst>
          </p:cNvPr>
          <p:cNvSpPr/>
          <p:nvPr/>
        </p:nvSpPr>
        <p:spPr>
          <a:xfrm>
            <a:off x="2487616" y="2300743"/>
            <a:ext cx="3846286" cy="41946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3CA2BE-1710-AFB0-9767-BBBEF69561C6}"/>
              </a:ext>
            </a:extLst>
          </p:cNvPr>
          <p:cNvSpPr/>
          <p:nvPr/>
        </p:nvSpPr>
        <p:spPr>
          <a:xfrm>
            <a:off x="2805631" y="2690586"/>
            <a:ext cx="827314" cy="801914"/>
          </a:xfrm>
          <a:prstGeom prst="rect">
            <a:avLst/>
          </a:prstGeom>
          <a:solidFill>
            <a:srgbClr val="C1E0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34640" tIns="1188720" rIns="1280160"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48D56E-8BE8-1CA1-D3F9-3D5B918EB431}"/>
              </a:ext>
            </a:extLst>
          </p:cNvPr>
          <p:cNvCxnSpPr>
            <a:cxnSpLocks/>
          </p:cNvCxnSpPr>
          <p:nvPr/>
        </p:nvCxnSpPr>
        <p:spPr>
          <a:xfrm>
            <a:off x="2805632" y="2984500"/>
            <a:ext cx="818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9F6E99-E0EB-CEDE-4E3E-F05F8E19E54B}"/>
              </a:ext>
            </a:extLst>
          </p:cNvPr>
          <p:cNvSpPr txBox="1"/>
          <p:nvPr/>
        </p:nvSpPr>
        <p:spPr>
          <a:xfrm>
            <a:off x="2883480" y="2668032"/>
            <a:ext cx="79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803C4E-3936-713A-2D05-06E999B55949}"/>
              </a:ext>
            </a:extLst>
          </p:cNvPr>
          <p:cNvSpPr txBox="1"/>
          <p:nvPr/>
        </p:nvSpPr>
        <p:spPr>
          <a:xfrm>
            <a:off x="2997080" y="2959308"/>
            <a:ext cx="51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94B4A-0885-B73F-110E-216A9DD29C41}"/>
              </a:ext>
            </a:extLst>
          </p:cNvPr>
          <p:cNvSpPr txBox="1"/>
          <p:nvPr/>
        </p:nvSpPr>
        <p:spPr>
          <a:xfrm>
            <a:off x="4369010" y="2711575"/>
            <a:ext cx="1667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 New Event</a:t>
            </a:r>
          </a:p>
          <a:p>
            <a:endParaRPr lang="en-US" dirty="0"/>
          </a:p>
        </p:txBody>
      </p:sp>
      <p:pic>
        <p:nvPicPr>
          <p:cNvPr id="20" name="Graphic 19" descr="Bell outline">
            <a:extLst>
              <a:ext uri="{FF2B5EF4-FFF2-40B4-BE49-F238E27FC236}">
                <a16:creationId xmlns:a16="http://schemas.microsoft.com/office/drawing/2014/main" id="{61743357-0ED9-AFAA-770D-D1ECA73D00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7042" y="3091543"/>
            <a:ext cx="322519" cy="3008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43E785-7BA2-AE7E-9291-E43051D6B4EC}"/>
              </a:ext>
            </a:extLst>
          </p:cNvPr>
          <p:cNvSpPr txBox="1"/>
          <p:nvPr/>
        </p:nvSpPr>
        <p:spPr>
          <a:xfrm>
            <a:off x="4709796" y="3059668"/>
            <a:ext cx="97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7:09AM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6CA917-DE6E-8D8E-99AB-3A100AEC7547}"/>
              </a:ext>
            </a:extLst>
          </p:cNvPr>
          <p:cNvSpPr/>
          <p:nvPr/>
        </p:nvSpPr>
        <p:spPr>
          <a:xfrm>
            <a:off x="2487616" y="3773714"/>
            <a:ext cx="3846286" cy="14564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BD6F7-91F3-1EC9-34B0-97C121C4E62D}"/>
              </a:ext>
            </a:extLst>
          </p:cNvPr>
          <p:cNvSpPr txBox="1"/>
          <p:nvPr/>
        </p:nvSpPr>
        <p:spPr>
          <a:xfrm>
            <a:off x="2641600" y="4022634"/>
            <a:ext cx="3039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Event Location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A8B715-F4C8-AC13-1981-944A74B7DF5B}"/>
              </a:ext>
            </a:extLst>
          </p:cNvPr>
          <p:cNvSpPr txBox="1"/>
          <p:nvPr/>
        </p:nvSpPr>
        <p:spPr>
          <a:xfrm>
            <a:off x="2607314" y="5337194"/>
            <a:ext cx="303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Event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4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211D0A-3E72-B81A-843A-CD1ECF2894FC}"/>
              </a:ext>
            </a:extLst>
          </p:cNvPr>
          <p:cNvPicPr/>
          <p:nvPr/>
        </p:nvPicPr>
        <p:blipFill rotWithShape="1">
          <a:blip r:embed="rId2"/>
          <a:srcRect b="19584"/>
          <a:stretch/>
        </p:blipFill>
        <p:spPr>
          <a:xfrm>
            <a:off x="1159023" y="541606"/>
            <a:ext cx="10465873" cy="7349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F09627-09C2-1ADE-2585-DE3CFE2FE4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0674" y="1455492"/>
            <a:ext cx="2292605" cy="48609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71EF78-B30B-0C62-AC1B-197E5EB5EBE9}"/>
              </a:ext>
            </a:extLst>
          </p:cNvPr>
          <p:cNvSpPr/>
          <p:nvPr/>
        </p:nvSpPr>
        <p:spPr>
          <a:xfrm>
            <a:off x="3055137" y="720583"/>
            <a:ext cx="1941342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985DA-B817-86D6-0322-3C082714A631}"/>
              </a:ext>
            </a:extLst>
          </p:cNvPr>
          <p:cNvSpPr/>
          <p:nvPr/>
        </p:nvSpPr>
        <p:spPr>
          <a:xfrm>
            <a:off x="1480457" y="3585029"/>
            <a:ext cx="1248229" cy="348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746D26-BE13-B70B-4EAA-EF839C03BD92}"/>
              </a:ext>
            </a:extLst>
          </p:cNvPr>
          <p:cNvSpPr/>
          <p:nvPr/>
        </p:nvSpPr>
        <p:spPr>
          <a:xfrm>
            <a:off x="3657600" y="1276514"/>
            <a:ext cx="7794171" cy="55814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9F41D0-CA09-41E3-B119-6820EDD86AC5}"/>
              </a:ext>
            </a:extLst>
          </p:cNvPr>
          <p:cNvSpPr/>
          <p:nvPr/>
        </p:nvSpPr>
        <p:spPr>
          <a:xfrm>
            <a:off x="8911772" y="1611086"/>
            <a:ext cx="2269554" cy="4789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 New Event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EF70F-866D-0477-532C-E0E4179DFA40}"/>
              </a:ext>
            </a:extLst>
          </p:cNvPr>
          <p:cNvSpPr txBox="1"/>
          <p:nvPr/>
        </p:nvSpPr>
        <p:spPr>
          <a:xfrm>
            <a:off x="4281714" y="1656012"/>
            <a:ext cx="408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Today	     &lt;  March 2023  &gt;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EB1F4ADE-5142-B62F-7B0A-1652F1A60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894474"/>
              </p:ext>
            </p:extLst>
          </p:nvPr>
        </p:nvGraphicFramePr>
        <p:xfrm>
          <a:off x="3678074" y="2326816"/>
          <a:ext cx="7773682" cy="4531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526">
                  <a:extLst>
                    <a:ext uri="{9D8B030D-6E8A-4147-A177-3AD203B41FA5}">
                      <a16:colId xmlns:a16="http://schemas.microsoft.com/office/drawing/2014/main" val="2201257988"/>
                    </a:ext>
                  </a:extLst>
                </a:gridCol>
                <a:gridCol w="1110526">
                  <a:extLst>
                    <a:ext uri="{9D8B030D-6E8A-4147-A177-3AD203B41FA5}">
                      <a16:colId xmlns:a16="http://schemas.microsoft.com/office/drawing/2014/main" val="1609340385"/>
                    </a:ext>
                  </a:extLst>
                </a:gridCol>
                <a:gridCol w="1110526">
                  <a:extLst>
                    <a:ext uri="{9D8B030D-6E8A-4147-A177-3AD203B41FA5}">
                      <a16:colId xmlns:a16="http://schemas.microsoft.com/office/drawing/2014/main" val="1080687068"/>
                    </a:ext>
                  </a:extLst>
                </a:gridCol>
                <a:gridCol w="1110526">
                  <a:extLst>
                    <a:ext uri="{9D8B030D-6E8A-4147-A177-3AD203B41FA5}">
                      <a16:colId xmlns:a16="http://schemas.microsoft.com/office/drawing/2014/main" val="1916091451"/>
                    </a:ext>
                  </a:extLst>
                </a:gridCol>
                <a:gridCol w="1110526">
                  <a:extLst>
                    <a:ext uri="{9D8B030D-6E8A-4147-A177-3AD203B41FA5}">
                      <a16:colId xmlns:a16="http://schemas.microsoft.com/office/drawing/2014/main" val="823289263"/>
                    </a:ext>
                  </a:extLst>
                </a:gridCol>
                <a:gridCol w="1110526">
                  <a:extLst>
                    <a:ext uri="{9D8B030D-6E8A-4147-A177-3AD203B41FA5}">
                      <a16:colId xmlns:a16="http://schemas.microsoft.com/office/drawing/2014/main" val="3272067575"/>
                    </a:ext>
                  </a:extLst>
                </a:gridCol>
                <a:gridCol w="1110526">
                  <a:extLst>
                    <a:ext uri="{9D8B030D-6E8A-4147-A177-3AD203B41FA5}">
                      <a16:colId xmlns:a16="http://schemas.microsoft.com/office/drawing/2014/main" val="1539898325"/>
                    </a:ext>
                  </a:extLst>
                </a:gridCol>
              </a:tblGrid>
              <a:tr h="75519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Sun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Mon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Tue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Wed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Thu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Fri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Sat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334019"/>
                  </a:ext>
                </a:extLst>
              </a:tr>
              <a:tr h="75519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280546"/>
                  </a:ext>
                </a:extLst>
              </a:tr>
              <a:tr h="755197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rgbClr val="C1E0E6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432352"/>
                  </a:ext>
                </a:extLst>
              </a:tr>
              <a:tr h="755197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16974"/>
                  </a:ext>
                </a:extLst>
              </a:tr>
              <a:tr h="755197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2706"/>
                  </a:ext>
                </a:extLst>
              </a:tr>
              <a:tr h="755197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1E0E6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80465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EF517A3-C2E4-17A4-D42F-A74BD5B49F97}"/>
              </a:ext>
            </a:extLst>
          </p:cNvPr>
          <p:cNvSpPr txBox="1"/>
          <p:nvPr/>
        </p:nvSpPr>
        <p:spPr>
          <a:xfrm>
            <a:off x="8113485" y="4223075"/>
            <a:ext cx="12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cse</a:t>
            </a:r>
            <a:r>
              <a:rPr lang="en-US" dirty="0">
                <a:solidFill>
                  <a:srgbClr val="FFC000"/>
                </a:solidFill>
              </a:rPr>
              <a:t> exam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C77E8-6094-8102-72E4-B6CB44DFB3E6}"/>
              </a:ext>
            </a:extLst>
          </p:cNvPr>
          <p:cNvSpPr txBox="1"/>
          <p:nvPr/>
        </p:nvSpPr>
        <p:spPr>
          <a:xfrm>
            <a:off x="5823627" y="5725303"/>
            <a:ext cx="12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birthday</a:t>
            </a:r>
          </a:p>
        </p:txBody>
      </p:sp>
    </p:spTree>
    <p:extLst>
      <p:ext uri="{BB962C8B-B14F-4D97-AF65-F5344CB8AC3E}">
        <p14:creationId xmlns:p14="http://schemas.microsoft.com/office/powerpoint/2010/main" val="4142984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D0321-F650-CBB1-1387-3AFA2F47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79" y="1276514"/>
            <a:ext cx="5400675" cy="5095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F71B4-2C96-59E3-9CB3-2C68BB76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921" y="3824451"/>
            <a:ext cx="2286000" cy="245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8CCFFA-BD6F-73F4-217F-BBE05C582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096" y="1252701"/>
            <a:ext cx="2409825" cy="2571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3A54E-266D-0548-E215-1BF977FA0D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b="19584"/>
          <a:stretch/>
        </p:blipFill>
        <p:spPr>
          <a:xfrm>
            <a:off x="1159023" y="541606"/>
            <a:ext cx="10465873" cy="734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ACE63-792C-61AA-CD4F-859A7F2F80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74" y="1455492"/>
            <a:ext cx="2292605" cy="48609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FFBECC-087B-3D49-19F9-025EE508E7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55137" y="720583"/>
            <a:ext cx="1941342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CF514-45A6-E249-664A-1017D05458B3}"/>
              </a:ext>
            </a:extLst>
          </p:cNvPr>
          <p:cNvSpPr/>
          <p:nvPr/>
        </p:nvSpPr>
        <p:spPr>
          <a:xfrm>
            <a:off x="1509486" y="3885944"/>
            <a:ext cx="1378857" cy="439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1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F81E4D-ED89-BBA1-2663-19233959406A}"/>
              </a:ext>
            </a:extLst>
          </p:cNvPr>
          <p:cNvPicPr/>
          <p:nvPr/>
        </p:nvPicPr>
        <p:blipFill rotWithShape="1">
          <a:blip r:embed="rId2"/>
          <a:srcRect b="19584"/>
          <a:stretch/>
        </p:blipFill>
        <p:spPr>
          <a:xfrm>
            <a:off x="1159023" y="541606"/>
            <a:ext cx="10465873" cy="7349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03331F-304D-3EF1-8F7B-73A9F230711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0674" y="1455492"/>
            <a:ext cx="2292605" cy="48609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14014C-44CF-4CE7-D253-66437A47460C}"/>
              </a:ext>
            </a:extLst>
          </p:cNvPr>
          <p:cNvSpPr/>
          <p:nvPr/>
        </p:nvSpPr>
        <p:spPr>
          <a:xfrm>
            <a:off x="3055137" y="720583"/>
            <a:ext cx="1941342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C777BF-A672-BE63-8ABB-7317794D8591}"/>
              </a:ext>
            </a:extLst>
          </p:cNvPr>
          <p:cNvSpPr/>
          <p:nvPr/>
        </p:nvSpPr>
        <p:spPr>
          <a:xfrm>
            <a:off x="1393371" y="4325258"/>
            <a:ext cx="1248229" cy="348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25D8849-2919-B4D0-3CB2-A26122777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27" y="1455490"/>
            <a:ext cx="5362575" cy="451485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F948EA2-68AC-0D79-5EBE-8E9616490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64800" y="5356099"/>
            <a:ext cx="551543" cy="464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0497E7E-83A6-43E4-1535-FDF58696F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279" y="1455491"/>
            <a:ext cx="2739309" cy="468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6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CEDBE-2876-C4E9-F033-A0249131ED4C}"/>
              </a:ext>
            </a:extLst>
          </p:cNvPr>
          <p:cNvPicPr/>
          <p:nvPr/>
        </p:nvPicPr>
        <p:blipFill rotWithShape="1">
          <a:blip r:embed="rId2"/>
          <a:srcRect b="19584"/>
          <a:stretch/>
        </p:blipFill>
        <p:spPr>
          <a:xfrm>
            <a:off x="1159023" y="541606"/>
            <a:ext cx="10465873" cy="7349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277E5-F297-5270-2DC1-9A5EF53ABB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0674" y="1455492"/>
            <a:ext cx="2292605" cy="48609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1D1055-E48A-17DF-4EBD-63BD53067114}"/>
              </a:ext>
            </a:extLst>
          </p:cNvPr>
          <p:cNvSpPr/>
          <p:nvPr/>
        </p:nvSpPr>
        <p:spPr>
          <a:xfrm>
            <a:off x="3055137" y="720583"/>
            <a:ext cx="1941342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3BBDE-8265-913D-3E11-BE7D96868E5F}"/>
              </a:ext>
            </a:extLst>
          </p:cNvPr>
          <p:cNvSpPr/>
          <p:nvPr/>
        </p:nvSpPr>
        <p:spPr>
          <a:xfrm>
            <a:off x="1393371" y="4325258"/>
            <a:ext cx="1248229" cy="348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3047A5-5BEE-65AB-CB07-21BBA8432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27" y="1455490"/>
            <a:ext cx="5362575" cy="451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D7BA8F-D96C-B037-FF9F-93A673523373}"/>
              </a:ext>
            </a:extLst>
          </p:cNvPr>
          <p:cNvSpPr/>
          <p:nvPr/>
        </p:nvSpPr>
        <p:spPr>
          <a:xfrm>
            <a:off x="10464800" y="5356099"/>
            <a:ext cx="551543" cy="464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E818EC-5417-0B09-7FE4-867F12FEB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279" y="1455491"/>
            <a:ext cx="2739309" cy="46819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AAD2C4-5C14-7A93-02EF-6D595F67293B}"/>
              </a:ext>
            </a:extLst>
          </p:cNvPr>
          <p:cNvSpPr/>
          <p:nvPr/>
        </p:nvSpPr>
        <p:spPr>
          <a:xfrm>
            <a:off x="3375850" y="2583543"/>
            <a:ext cx="2220034" cy="696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0A3B8-3D3A-FEB2-5345-B2E8798A4E41}"/>
              </a:ext>
            </a:extLst>
          </p:cNvPr>
          <p:cNvSpPr/>
          <p:nvPr/>
        </p:nvSpPr>
        <p:spPr>
          <a:xfrm>
            <a:off x="5319648" y="1634468"/>
            <a:ext cx="4717143" cy="46819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25FA5E5-C4B6-B311-7066-08AC535BD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88" y="1663443"/>
            <a:ext cx="3060095" cy="229507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E18C16-600E-5323-16C4-CC09DFB1C5ED}"/>
              </a:ext>
            </a:extLst>
          </p:cNvPr>
          <p:cNvSpPr txBox="1"/>
          <p:nvPr/>
        </p:nvSpPr>
        <p:spPr>
          <a:xfrm>
            <a:off x="5570332" y="4426710"/>
            <a:ext cx="4215773" cy="369332"/>
          </a:xfrm>
          <a:prstGeom prst="rect">
            <a:avLst/>
          </a:prstGeom>
          <a:noFill/>
          <a:ln>
            <a:solidFill>
              <a:srgbClr val="B28B9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	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Website Link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6F250-8D00-6579-7EF5-63708B88B419}"/>
              </a:ext>
            </a:extLst>
          </p:cNvPr>
          <p:cNvSpPr txBox="1"/>
          <p:nvPr/>
        </p:nvSpPr>
        <p:spPr>
          <a:xfrm>
            <a:off x="5319648" y="3730202"/>
            <a:ext cx="47171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     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Block distracting app &amp; prepare for examination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F1AC18-49B8-93BD-E216-AE7D45A80A03}"/>
              </a:ext>
            </a:extLst>
          </p:cNvPr>
          <p:cNvSpPr/>
          <p:nvPr/>
        </p:nvSpPr>
        <p:spPr>
          <a:xfrm>
            <a:off x="6876857" y="5028035"/>
            <a:ext cx="1789250" cy="472405"/>
          </a:xfrm>
          <a:prstGeom prst="roundRect">
            <a:avLst/>
          </a:prstGeom>
          <a:solidFill>
            <a:srgbClr val="AFBF35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416516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E78D5-F57D-7ACB-DA1F-F683CA608AAD}"/>
              </a:ext>
            </a:extLst>
          </p:cNvPr>
          <p:cNvPicPr/>
          <p:nvPr/>
        </p:nvPicPr>
        <p:blipFill rotWithShape="1">
          <a:blip r:embed="rId2"/>
          <a:srcRect b="19584"/>
          <a:stretch/>
        </p:blipFill>
        <p:spPr>
          <a:xfrm>
            <a:off x="1159023" y="541606"/>
            <a:ext cx="10465873" cy="7349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5A3829-B6DC-FB17-6C1C-22D4FA5AAF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0674" y="1455492"/>
            <a:ext cx="2292605" cy="48609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6021A0-6499-F9AC-CE58-76382A4B7661}"/>
              </a:ext>
            </a:extLst>
          </p:cNvPr>
          <p:cNvSpPr/>
          <p:nvPr/>
        </p:nvSpPr>
        <p:spPr>
          <a:xfrm>
            <a:off x="3055137" y="720583"/>
            <a:ext cx="1941342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83624C-26EB-F3AD-2517-A35C45DA9820}"/>
              </a:ext>
            </a:extLst>
          </p:cNvPr>
          <p:cNvSpPr/>
          <p:nvPr/>
        </p:nvSpPr>
        <p:spPr>
          <a:xfrm>
            <a:off x="1393371" y="4325258"/>
            <a:ext cx="1248229" cy="348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B1BF4-CEF5-A761-2150-D64E67336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27" y="1455490"/>
            <a:ext cx="5362575" cy="451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4B601E-2DEE-9DD8-8B29-5955ABDED400}"/>
              </a:ext>
            </a:extLst>
          </p:cNvPr>
          <p:cNvSpPr/>
          <p:nvPr/>
        </p:nvSpPr>
        <p:spPr>
          <a:xfrm>
            <a:off x="10464800" y="5356099"/>
            <a:ext cx="551543" cy="464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BD5263-A163-8CD2-75AC-E5A694F9B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279" y="1455491"/>
            <a:ext cx="2739309" cy="46819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A51D0A-D407-19BA-7001-FEC351D819DD}"/>
              </a:ext>
            </a:extLst>
          </p:cNvPr>
          <p:cNvSpPr/>
          <p:nvPr/>
        </p:nvSpPr>
        <p:spPr>
          <a:xfrm>
            <a:off x="3394545" y="3189258"/>
            <a:ext cx="2220034" cy="696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55B4F0-C285-F113-CE2C-623EFEEE57C7}"/>
              </a:ext>
            </a:extLst>
          </p:cNvPr>
          <p:cNvSpPr/>
          <p:nvPr/>
        </p:nvSpPr>
        <p:spPr>
          <a:xfrm>
            <a:off x="5319648" y="1634468"/>
            <a:ext cx="4717143" cy="46819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7D4CA3-AB8C-441D-7CD0-4DAA6D8F2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88" y="1663443"/>
            <a:ext cx="3060095" cy="229507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0DA46C-7916-D76B-9FF2-F6EEA8D6418E}"/>
              </a:ext>
            </a:extLst>
          </p:cNvPr>
          <p:cNvSpPr txBox="1"/>
          <p:nvPr/>
        </p:nvSpPr>
        <p:spPr>
          <a:xfrm>
            <a:off x="5374792" y="3662669"/>
            <a:ext cx="4662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     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Block distracting app &amp; prepare for examination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A44D6F-E4E8-0682-B088-294B9A04AFD4}"/>
              </a:ext>
            </a:extLst>
          </p:cNvPr>
          <p:cNvSpPr/>
          <p:nvPr/>
        </p:nvSpPr>
        <p:spPr>
          <a:xfrm>
            <a:off x="6876857" y="5028035"/>
            <a:ext cx="1789250" cy="472405"/>
          </a:xfrm>
          <a:prstGeom prst="roundRect">
            <a:avLst/>
          </a:prstGeom>
          <a:solidFill>
            <a:srgbClr val="AFBF35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Set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62C47-FAF2-9170-635D-23A4F746CF64}"/>
              </a:ext>
            </a:extLst>
          </p:cNvPr>
          <p:cNvSpPr txBox="1"/>
          <p:nvPr/>
        </p:nvSpPr>
        <p:spPr>
          <a:xfrm>
            <a:off x="5464790" y="4274142"/>
            <a:ext cx="4426857" cy="369332"/>
          </a:xfrm>
          <a:prstGeom prst="rect">
            <a:avLst/>
          </a:prstGeom>
          <a:noFill/>
          <a:ln>
            <a:solidFill>
              <a:srgbClr val="AFBF3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	</a:t>
            </a:r>
            <a:r>
              <a:rPr lang="en-US" dirty="0">
                <a:solidFill>
                  <a:schemeClr val="tx2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00 H	   15 M	        00 S</a:t>
            </a:r>
          </a:p>
        </p:txBody>
      </p:sp>
    </p:spTree>
    <p:extLst>
      <p:ext uri="{BB962C8B-B14F-4D97-AF65-F5344CB8AC3E}">
        <p14:creationId xmlns:p14="http://schemas.microsoft.com/office/powerpoint/2010/main" val="260216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BC948-167A-CEC7-43E7-478B26F6B24C}"/>
              </a:ext>
            </a:extLst>
          </p:cNvPr>
          <p:cNvPicPr/>
          <p:nvPr/>
        </p:nvPicPr>
        <p:blipFill rotWithShape="1">
          <a:blip r:embed="rId2"/>
          <a:srcRect b="19584"/>
          <a:stretch/>
        </p:blipFill>
        <p:spPr>
          <a:xfrm>
            <a:off x="1159023" y="541606"/>
            <a:ext cx="10465873" cy="7349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6A2D0A-97EA-37E4-460A-7FC5E36181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0674" y="1455492"/>
            <a:ext cx="2292605" cy="48609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E82AA6-A1CA-26AA-A0DF-543EEA7EC4C3}"/>
              </a:ext>
            </a:extLst>
          </p:cNvPr>
          <p:cNvSpPr/>
          <p:nvPr/>
        </p:nvSpPr>
        <p:spPr>
          <a:xfrm>
            <a:off x="3055137" y="720583"/>
            <a:ext cx="1941342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82544-A060-369A-FDA9-A23C49913922}"/>
              </a:ext>
            </a:extLst>
          </p:cNvPr>
          <p:cNvSpPr/>
          <p:nvPr/>
        </p:nvSpPr>
        <p:spPr>
          <a:xfrm>
            <a:off x="1532861" y="4702629"/>
            <a:ext cx="1522276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324" y="1851795"/>
            <a:ext cx="7315200" cy="3781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282544-A060-369A-FDA9-A23C49913922}"/>
              </a:ext>
            </a:extLst>
          </p:cNvPr>
          <p:cNvSpPr/>
          <p:nvPr/>
        </p:nvSpPr>
        <p:spPr>
          <a:xfrm>
            <a:off x="4794069" y="4114799"/>
            <a:ext cx="666205" cy="457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22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BC948-167A-CEC7-43E7-478B26F6B24C}"/>
              </a:ext>
            </a:extLst>
          </p:cNvPr>
          <p:cNvPicPr/>
          <p:nvPr/>
        </p:nvPicPr>
        <p:blipFill rotWithShape="1">
          <a:blip r:embed="rId2"/>
          <a:srcRect b="19584"/>
          <a:stretch/>
        </p:blipFill>
        <p:spPr>
          <a:xfrm>
            <a:off x="1159023" y="541606"/>
            <a:ext cx="10465873" cy="7349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E82AA6-A1CA-26AA-A0DF-543EEA7EC4C3}"/>
              </a:ext>
            </a:extLst>
          </p:cNvPr>
          <p:cNvSpPr/>
          <p:nvPr/>
        </p:nvSpPr>
        <p:spPr>
          <a:xfrm>
            <a:off x="3055137" y="720583"/>
            <a:ext cx="1941342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998" r="957" b="18776"/>
          <a:stretch/>
        </p:blipFill>
        <p:spPr>
          <a:xfrm>
            <a:off x="1159023" y="1276514"/>
            <a:ext cx="10310166" cy="469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5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E2B7C97A-CACA-FCCB-597F-CCE24AE53632}"/>
              </a:ext>
            </a:extLst>
          </p:cNvPr>
          <p:cNvSpPr/>
          <p:nvPr/>
        </p:nvSpPr>
        <p:spPr>
          <a:xfrm>
            <a:off x="7746526" y="5697105"/>
            <a:ext cx="927601" cy="881827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3DFCA0-6A88-1B0B-164D-FEE94BD31B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95134"/>
              </p:ext>
            </p:extLst>
          </p:nvPr>
        </p:nvGraphicFramePr>
        <p:xfrm>
          <a:off x="464757" y="214532"/>
          <a:ext cx="4428017" cy="642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B59B822E-AEB3-08EB-B285-20147532C519}"/>
              </a:ext>
            </a:extLst>
          </p:cNvPr>
          <p:cNvSpPr/>
          <p:nvPr/>
        </p:nvSpPr>
        <p:spPr>
          <a:xfrm>
            <a:off x="9077740" y="628894"/>
            <a:ext cx="5658452" cy="5600212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9AD598-D810-6783-007A-02406847E4E7}"/>
              </a:ext>
            </a:extLst>
          </p:cNvPr>
          <p:cNvSpPr/>
          <p:nvPr/>
        </p:nvSpPr>
        <p:spPr>
          <a:xfrm>
            <a:off x="6673049" y="2175450"/>
            <a:ext cx="4002157" cy="4053656"/>
          </a:xfrm>
          <a:prstGeom prst="ellipse">
            <a:avLst/>
          </a:prstGeom>
          <a:blipFill>
            <a:blip r:embed="rId7">
              <a:alphaModFix amt="8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065DE3-EE54-A8C1-CFFC-0CA7645D7FAD}"/>
              </a:ext>
            </a:extLst>
          </p:cNvPr>
          <p:cNvSpPr txBox="1"/>
          <p:nvPr/>
        </p:nvSpPr>
        <p:spPr>
          <a:xfrm>
            <a:off x="8189845" y="581727"/>
            <a:ext cx="27845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Website Development Life Cycle</a:t>
            </a:r>
          </a:p>
          <a:p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9440A6-E84C-976E-9052-0F29420A8A78}"/>
              </a:ext>
            </a:extLst>
          </p:cNvPr>
          <p:cNvSpPr/>
          <p:nvPr/>
        </p:nvSpPr>
        <p:spPr>
          <a:xfrm rot="4714366">
            <a:off x="6010886" y="-1210088"/>
            <a:ext cx="2173005" cy="21728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4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CA988A4-9AB3-4525-A754-CD585078C0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1958381-14F7-43F7-B3D8-484F0B6FA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F15746-96ED-4927-ADC1-4368316FA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2ABEDB-C1DC-4436-9815-3F8F954D11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A4EFBF-AA84-4F56-814C-A0C8CA1D86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C48B2C3-976E-4597-A446-E20D6A518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882362-37E0-49A6-B799-65296A2025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1835DD1-A732-4E28-933A-B73F5DA35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C991C14-C5E9-4C35-B218-385A0BABD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88C2C17-2FC1-4E2C-9473-E55A9C3CD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45DA17-E70E-4640-BA02-6B028FEC9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DDA96CC-6946-48AE-9C1D-C19BDD7AB0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6CA705-CD30-4DEC-8737-3CFEEB6C1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23F52E8-8A97-4C45-9317-2B1C6ED80A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BBC17C-0392-4DED-9A50-346AFBAE8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429F8-C331-9883-8B78-4CBD44F27D72}"/>
              </a:ext>
            </a:extLst>
          </p:cNvPr>
          <p:cNvPicPr/>
          <p:nvPr/>
        </p:nvPicPr>
        <p:blipFill rotWithShape="1">
          <a:blip r:embed="rId2"/>
          <a:srcRect b="19584"/>
          <a:stretch/>
        </p:blipFill>
        <p:spPr>
          <a:xfrm>
            <a:off x="1159023" y="541606"/>
            <a:ext cx="10465873" cy="7349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E10556-DF5B-155B-CDFD-E5583400EFCC}"/>
              </a:ext>
            </a:extLst>
          </p:cNvPr>
          <p:cNvSpPr/>
          <p:nvPr/>
        </p:nvSpPr>
        <p:spPr>
          <a:xfrm>
            <a:off x="3055137" y="720583"/>
            <a:ext cx="1941342" cy="555931"/>
          </a:xfrm>
          <a:prstGeom prst="rect">
            <a:avLst/>
          </a:prstGeom>
          <a:solidFill>
            <a:srgbClr val="C1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dobe Garamond Pro Bold" panose="02020702060506020403" pitchFamily="18" charset="0"/>
              <a:ea typeface="UD Digi Kyokasho N-B" panose="02020700000000000000" pitchFamily="17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2D078-7ADB-D40F-9223-76A54EA89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" r="957" b="18776"/>
          <a:stretch/>
        </p:blipFill>
        <p:spPr>
          <a:xfrm>
            <a:off x="1173537" y="1276514"/>
            <a:ext cx="10310166" cy="4697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D5E859-2011-39EA-13AA-76F34250996F}"/>
              </a:ext>
            </a:extLst>
          </p:cNvPr>
          <p:cNvSpPr/>
          <p:nvPr/>
        </p:nvSpPr>
        <p:spPr>
          <a:xfrm>
            <a:off x="1452067" y="2467429"/>
            <a:ext cx="1538514" cy="522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17CB9E-E94A-A252-02B2-005F16F9C9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65667" y="1769175"/>
            <a:ext cx="4568435" cy="4034971"/>
            <a:chOff x="4965667" y="1769175"/>
            <a:chExt cx="4568435" cy="403497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F8AD784-D660-B66C-4128-F060E31110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65667" y="1769175"/>
              <a:ext cx="4568435" cy="4034971"/>
            </a:xfrm>
            <a:prstGeom prst="roundRect">
              <a:avLst/>
            </a:prstGeom>
            <a:solidFill>
              <a:srgbClr val="C1E0E6"/>
            </a:solidFill>
            <a:ln>
              <a:solidFill>
                <a:srgbClr val="C1E0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795610-E63D-3D11-DBD1-49FF2DC56E0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486400" y="2402673"/>
              <a:ext cx="352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UD Digi Kyokasho N-B" panose="02020700000000000000" pitchFamily="17" charset="-128"/>
                  <a:ea typeface="UD Digi Kyokasho N-B" panose="02020700000000000000" pitchFamily="17" charset="-128"/>
                </a:rPr>
                <a:t>Share this link via</a:t>
              </a:r>
            </a:p>
          </p:txBody>
        </p:sp>
        <p:pic>
          <p:nvPicPr>
            <p:cNvPr id="9" name="Picture 8" descr="A picture containing text, room&#10;&#10;Description automatically generated">
              <a:extLst>
                <a:ext uri="{FF2B5EF4-FFF2-40B4-BE49-F238E27FC236}">
                  <a16:creationId xmlns:a16="http://schemas.microsoft.com/office/drawing/2014/main" id="{740BE169-A036-67DF-F085-BD0040DFCA5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728686"/>
              <a:ext cx="779875" cy="779875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71A17DB6-6BF6-9670-ADAB-D2E513C2D0A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275" y="2728686"/>
              <a:ext cx="802820" cy="80282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10B7258F-4477-7BBE-DB38-DF654CB4888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774" y="2717213"/>
              <a:ext cx="802820" cy="8028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F45226-276C-D916-DC5F-69E609282D5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17210" y="3951207"/>
              <a:ext cx="352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UD Digi Kyokasho N-B" panose="02020700000000000000" pitchFamily="17" charset="-128"/>
                  <a:ea typeface="UD Digi Kyokasho N-B" panose="02020700000000000000" pitchFamily="17" charset="-128"/>
                </a:rPr>
                <a:t>Or copy link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FC1F65-322C-32A5-93D3-83A1A46356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17210" y="4401525"/>
              <a:ext cx="3526971" cy="441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http://www.schoolaboration.com/e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76AD7B-D8FF-9CAC-870D-19BF370F58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44114" y="4401525"/>
              <a:ext cx="800067" cy="441528"/>
            </a:xfrm>
            <a:prstGeom prst="rect">
              <a:avLst/>
            </a:prstGeom>
            <a:solidFill>
              <a:srgbClr val="AFB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3503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A0AAA5F-B143-6A6C-2B14-8B3508C382DE}"/>
              </a:ext>
            </a:extLst>
          </p:cNvPr>
          <p:cNvSpPr/>
          <p:nvPr/>
        </p:nvSpPr>
        <p:spPr>
          <a:xfrm>
            <a:off x="-1476060" y="-3262839"/>
            <a:ext cx="5658452" cy="5600212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91B5C1-7B4D-4422-E3DF-0699CF2FD4EB}"/>
              </a:ext>
            </a:extLst>
          </p:cNvPr>
          <p:cNvSpPr/>
          <p:nvPr/>
        </p:nvSpPr>
        <p:spPr>
          <a:xfrm>
            <a:off x="5678144" y="1250963"/>
            <a:ext cx="6240607" cy="6133514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315B30-CE52-A3DE-8DD8-04BF21DE38C4}"/>
              </a:ext>
            </a:extLst>
          </p:cNvPr>
          <p:cNvSpPr/>
          <p:nvPr/>
        </p:nvSpPr>
        <p:spPr>
          <a:xfrm>
            <a:off x="1553828" y="1219311"/>
            <a:ext cx="4873602" cy="4703187"/>
          </a:xfrm>
          <a:prstGeom prst="ellipse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61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D9989C-FBCD-C208-A081-9E12546B0DDA}"/>
              </a:ext>
            </a:extLst>
          </p:cNvPr>
          <p:cNvSpPr/>
          <p:nvPr/>
        </p:nvSpPr>
        <p:spPr>
          <a:xfrm>
            <a:off x="8769687" y="362243"/>
            <a:ext cx="6240607" cy="6133514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AFA0CA-AC90-23E0-9C0C-1A06199FC6D4}"/>
              </a:ext>
            </a:extLst>
          </p:cNvPr>
          <p:cNvSpPr/>
          <p:nvPr/>
        </p:nvSpPr>
        <p:spPr>
          <a:xfrm>
            <a:off x="-1476060" y="-3262839"/>
            <a:ext cx="5658452" cy="5600212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3F3DF-92F7-78EA-DD14-42246C4CD06E}"/>
              </a:ext>
            </a:extLst>
          </p:cNvPr>
          <p:cNvSpPr txBox="1"/>
          <p:nvPr/>
        </p:nvSpPr>
        <p:spPr>
          <a:xfrm>
            <a:off x="1291771" y="3236686"/>
            <a:ext cx="7477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Thank you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A82AD2-8172-265A-878D-FF3ED0FD52F2}"/>
              </a:ext>
            </a:extLst>
          </p:cNvPr>
          <p:cNvSpPr/>
          <p:nvPr/>
        </p:nvSpPr>
        <p:spPr>
          <a:xfrm rot="4384267">
            <a:off x="-601644" y="5075703"/>
            <a:ext cx="2173005" cy="21728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4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48F293-6989-9C8C-EDD1-3E01B9513E0A}"/>
              </a:ext>
            </a:extLst>
          </p:cNvPr>
          <p:cNvSpPr txBox="1"/>
          <p:nvPr/>
        </p:nvSpPr>
        <p:spPr>
          <a:xfrm>
            <a:off x="1649150" y="875241"/>
            <a:ext cx="36856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Requirement analysis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E9994C-BE1A-74C2-84A7-A9BE7B02132F}"/>
              </a:ext>
            </a:extLst>
          </p:cNvPr>
          <p:cNvSpPr/>
          <p:nvPr/>
        </p:nvSpPr>
        <p:spPr>
          <a:xfrm>
            <a:off x="2937739" y="5391307"/>
            <a:ext cx="927601" cy="881827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5350B2-2CBD-24C8-5A41-B88E07502E5B}"/>
              </a:ext>
            </a:extLst>
          </p:cNvPr>
          <p:cNvSpPr/>
          <p:nvPr/>
        </p:nvSpPr>
        <p:spPr>
          <a:xfrm>
            <a:off x="-3446722" y="628894"/>
            <a:ext cx="5658452" cy="5600212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CF7CD4-C3C7-C56F-A89C-10F1945394B5}"/>
              </a:ext>
            </a:extLst>
          </p:cNvPr>
          <p:cNvSpPr/>
          <p:nvPr/>
        </p:nvSpPr>
        <p:spPr>
          <a:xfrm>
            <a:off x="589193" y="2004849"/>
            <a:ext cx="4002157" cy="4053656"/>
          </a:xfrm>
          <a:prstGeom prst="ellipse">
            <a:avLst/>
          </a:prstGeom>
          <a:blipFill>
            <a:blip r:embed="rId2">
              <a:alphaModFix amt="8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7B2B6-355B-ECC7-2787-2F0F9BF2E61D}"/>
              </a:ext>
            </a:extLst>
          </p:cNvPr>
          <p:cNvSpPr txBox="1"/>
          <p:nvPr/>
        </p:nvSpPr>
        <p:spPr>
          <a:xfrm>
            <a:off x="6503709" y="474345"/>
            <a:ext cx="4247112" cy="5909310"/>
          </a:xfrm>
          <a:custGeom>
            <a:avLst/>
            <a:gdLst>
              <a:gd name="connsiteX0" fmla="*/ 0 w 4247112"/>
              <a:gd name="connsiteY0" fmla="*/ 0 h 5909310"/>
              <a:gd name="connsiteX1" fmla="*/ 488418 w 4247112"/>
              <a:gd name="connsiteY1" fmla="*/ 0 h 5909310"/>
              <a:gd name="connsiteX2" fmla="*/ 891894 w 4247112"/>
              <a:gd name="connsiteY2" fmla="*/ 0 h 5909310"/>
              <a:gd name="connsiteX3" fmla="*/ 1507725 w 4247112"/>
              <a:gd name="connsiteY3" fmla="*/ 0 h 5909310"/>
              <a:gd name="connsiteX4" fmla="*/ 1996143 w 4247112"/>
              <a:gd name="connsiteY4" fmla="*/ 0 h 5909310"/>
              <a:gd name="connsiteX5" fmla="*/ 2484561 w 4247112"/>
              <a:gd name="connsiteY5" fmla="*/ 0 h 5909310"/>
              <a:gd name="connsiteX6" fmla="*/ 3100392 w 4247112"/>
              <a:gd name="connsiteY6" fmla="*/ 0 h 5909310"/>
              <a:gd name="connsiteX7" fmla="*/ 3546339 w 4247112"/>
              <a:gd name="connsiteY7" fmla="*/ 0 h 5909310"/>
              <a:gd name="connsiteX8" fmla="*/ 4247112 w 4247112"/>
              <a:gd name="connsiteY8" fmla="*/ 0 h 5909310"/>
              <a:gd name="connsiteX9" fmla="*/ 4247112 w 4247112"/>
              <a:gd name="connsiteY9" fmla="*/ 709117 h 5909310"/>
              <a:gd name="connsiteX10" fmla="*/ 4247112 w 4247112"/>
              <a:gd name="connsiteY10" fmla="*/ 1181862 h 5909310"/>
              <a:gd name="connsiteX11" fmla="*/ 4247112 w 4247112"/>
              <a:gd name="connsiteY11" fmla="*/ 1772793 h 5909310"/>
              <a:gd name="connsiteX12" fmla="*/ 4247112 w 4247112"/>
              <a:gd name="connsiteY12" fmla="*/ 2422817 h 5909310"/>
              <a:gd name="connsiteX13" fmla="*/ 4247112 w 4247112"/>
              <a:gd name="connsiteY13" fmla="*/ 2836469 h 5909310"/>
              <a:gd name="connsiteX14" fmla="*/ 4247112 w 4247112"/>
              <a:gd name="connsiteY14" fmla="*/ 3427400 h 5909310"/>
              <a:gd name="connsiteX15" fmla="*/ 4247112 w 4247112"/>
              <a:gd name="connsiteY15" fmla="*/ 4018331 h 5909310"/>
              <a:gd name="connsiteX16" fmla="*/ 4247112 w 4247112"/>
              <a:gd name="connsiteY16" fmla="*/ 4609262 h 5909310"/>
              <a:gd name="connsiteX17" fmla="*/ 4247112 w 4247112"/>
              <a:gd name="connsiteY17" fmla="*/ 5259286 h 5909310"/>
              <a:gd name="connsiteX18" fmla="*/ 4247112 w 4247112"/>
              <a:gd name="connsiteY18" fmla="*/ 5909310 h 5909310"/>
              <a:gd name="connsiteX19" fmla="*/ 3673752 w 4247112"/>
              <a:gd name="connsiteY19" fmla="*/ 5909310 h 5909310"/>
              <a:gd name="connsiteX20" fmla="*/ 3227805 w 4247112"/>
              <a:gd name="connsiteY20" fmla="*/ 5909310 h 5909310"/>
              <a:gd name="connsiteX21" fmla="*/ 2611974 w 4247112"/>
              <a:gd name="connsiteY21" fmla="*/ 5909310 h 5909310"/>
              <a:gd name="connsiteX22" fmla="*/ 2081085 w 4247112"/>
              <a:gd name="connsiteY22" fmla="*/ 5909310 h 5909310"/>
              <a:gd name="connsiteX23" fmla="*/ 1635138 w 4247112"/>
              <a:gd name="connsiteY23" fmla="*/ 5909310 h 5909310"/>
              <a:gd name="connsiteX24" fmla="*/ 1104249 w 4247112"/>
              <a:gd name="connsiteY24" fmla="*/ 5909310 h 5909310"/>
              <a:gd name="connsiteX25" fmla="*/ 700773 w 4247112"/>
              <a:gd name="connsiteY25" fmla="*/ 5909310 h 5909310"/>
              <a:gd name="connsiteX26" fmla="*/ 0 w 4247112"/>
              <a:gd name="connsiteY26" fmla="*/ 5909310 h 5909310"/>
              <a:gd name="connsiteX27" fmla="*/ 0 w 4247112"/>
              <a:gd name="connsiteY27" fmla="*/ 5318379 h 5909310"/>
              <a:gd name="connsiteX28" fmla="*/ 0 w 4247112"/>
              <a:gd name="connsiteY28" fmla="*/ 4845634 h 5909310"/>
              <a:gd name="connsiteX29" fmla="*/ 0 w 4247112"/>
              <a:gd name="connsiteY29" fmla="*/ 4136517 h 5909310"/>
              <a:gd name="connsiteX30" fmla="*/ 0 w 4247112"/>
              <a:gd name="connsiteY30" fmla="*/ 3604679 h 5909310"/>
              <a:gd name="connsiteX31" fmla="*/ 0 w 4247112"/>
              <a:gd name="connsiteY31" fmla="*/ 3191027 h 5909310"/>
              <a:gd name="connsiteX32" fmla="*/ 0 w 4247112"/>
              <a:gd name="connsiteY32" fmla="*/ 2541003 h 5909310"/>
              <a:gd name="connsiteX33" fmla="*/ 0 w 4247112"/>
              <a:gd name="connsiteY33" fmla="*/ 2068258 h 5909310"/>
              <a:gd name="connsiteX34" fmla="*/ 0 w 4247112"/>
              <a:gd name="connsiteY34" fmla="*/ 1418234 h 5909310"/>
              <a:gd name="connsiteX35" fmla="*/ 0 w 4247112"/>
              <a:gd name="connsiteY35" fmla="*/ 709117 h 5909310"/>
              <a:gd name="connsiteX36" fmla="*/ 0 w 4247112"/>
              <a:gd name="connsiteY36" fmla="*/ 0 h 590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47112" h="5909310" extrusionOk="0">
                <a:moveTo>
                  <a:pt x="0" y="0"/>
                </a:moveTo>
                <a:cubicBezTo>
                  <a:pt x="174033" y="-40980"/>
                  <a:pt x="352659" y="52617"/>
                  <a:pt x="488418" y="0"/>
                </a:cubicBezTo>
                <a:cubicBezTo>
                  <a:pt x="624177" y="-52617"/>
                  <a:pt x="792496" y="21089"/>
                  <a:pt x="891894" y="0"/>
                </a:cubicBezTo>
                <a:cubicBezTo>
                  <a:pt x="991292" y="-21089"/>
                  <a:pt x="1258974" y="7284"/>
                  <a:pt x="1507725" y="0"/>
                </a:cubicBezTo>
                <a:cubicBezTo>
                  <a:pt x="1756476" y="-7284"/>
                  <a:pt x="1769268" y="22764"/>
                  <a:pt x="1996143" y="0"/>
                </a:cubicBezTo>
                <a:cubicBezTo>
                  <a:pt x="2223018" y="-22764"/>
                  <a:pt x="2328864" y="41388"/>
                  <a:pt x="2484561" y="0"/>
                </a:cubicBezTo>
                <a:cubicBezTo>
                  <a:pt x="2640258" y="-41388"/>
                  <a:pt x="2907189" y="17783"/>
                  <a:pt x="3100392" y="0"/>
                </a:cubicBezTo>
                <a:cubicBezTo>
                  <a:pt x="3293595" y="-17783"/>
                  <a:pt x="3332524" y="21637"/>
                  <a:pt x="3546339" y="0"/>
                </a:cubicBezTo>
                <a:cubicBezTo>
                  <a:pt x="3760154" y="-21637"/>
                  <a:pt x="3912337" y="25138"/>
                  <a:pt x="4247112" y="0"/>
                </a:cubicBezTo>
                <a:cubicBezTo>
                  <a:pt x="4298830" y="340062"/>
                  <a:pt x="4193948" y="371523"/>
                  <a:pt x="4247112" y="709117"/>
                </a:cubicBezTo>
                <a:cubicBezTo>
                  <a:pt x="4300276" y="1046711"/>
                  <a:pt x="4246165" y="1002008"/>
                  <a:pt x="4247112" y="1181862"/>
                </a:cubicBezTo>
                <a:cubicBezTo>
                  <a:pt x="4248059" y="1361717"/>
                  <a:pt x="4177290" y="1609678"/>
                  <a:pt x="4247112" y="1772793"/>
                </a:cubicBezTo>
                <a:cubicBezTo>
                  <a:pt x="4316934" y="1935908"/>
                  <a:pt x="4172223" y="2199428"/>
                  <a:pt x="4247112" y="2422817"/>
                </a:cubicBezTo>
                <a:cubicBezTo>
                  <a:pt x="4322001" y="2646206"/>
                  <a:pt x="4201459" y="2711779"/>
                  <a:pt x="4247112" y="2836469"/>
                </a:cubicBezTo>
                <a:cubicBezTo>
                  <a:pt x="4292765" y="2961159"/>
                  <a:pt x="4205990" y="3132197"/>
                  <a:pt x="4247112" y="3427400"/>
                </a:cubicBezTo>
                <a:cubicBezTo>
                  <a:pt x="4288234" y="3722603"/>
                  <a:pt x="4206070" y="3800406"/>
                  <a:pt x="4247112" y="4018331"/>
                </a:cubicBezTo>
                <a:cubicBezTo>
                  <a:pt x="4288154" y="4236256"/>
                  <a:pt x="4214073" y="4370291"/>
                  <a:pt x="4247112" y="4609262"/>
                </a:cubicBezTo>
                <a:cubicBezTo>
                  <a:pt x="4280151" y="4848233"/>
                  <a:pt x="4224190" y="5090298"/>
                  <a:pt x="4247112" y="5259286"/>
                </a:cubicBezTo>
                <a:cubicBezTo>
                  <a:pt x="4270034" y="5428274"/>
                  <a:pt x="4204933" y="5584867"/>
                  <a:pt x="4247112" y="5909310"/>
                </a:cubicBezTo>
                <a:cubicBezTo>
                  <a:pt x="3985984" y="5976095"/>
                  <a:pt x="3813572" y="5844030"/>
                  <a:pt x="3673752" y="5909310"/>
                </a:cubicBezTo>
                <a:cubicBezTo>
                  <a:pt x="3533932" y="5974590"/>
                  <a:pt x="3342317" y="5892867"/>
                  <a:pt x="3227805" y="5909310"/>
                </a:cubicBezTo>
                <a:cubicBezTo>
                  <a:pt x="3113293" y="5925753"/>
                  <a:pt x="2834605" y="5872268"/>
                  <a:pt x="2611974" y="5909310"/>
                </a:cubicBezTo>
                <a:cubicBezTo>
                  <a:pt x="2389343" y="5946352"/>
                  <a:pt x="2324586" y="5870410"/>
                  <a:pt x="2081085" y="5909310"/>
                </a:cubicBezTo>
                <a:cubicBezTo>
                  <a:pt x="1837584" y="5948210"/>
                  <a:pt x="1753612" y="5903193"/>
                  <a:pt x="1635138" y="5909310"/>
                </a:cubicBezTo>
                <a:cubicBezTo>
                  <a:pt x="1516664" y="5915427"/>
                  <a:pt x="1238484" y="5881086"/>
                  <a:pt x="1104249" y="5909310"/>
                </a:cubicBezTo>
                <a:cubicBezTo>
                  <a:pt x="970014" y="5937534"/>
                  <a:pt x="801498" y="5908030"/>
                  <a:pt x="700773" y="5909310"/>
                </a:cubicBezTo>
                <a:cubicBezTo>
                  <a:pt x="600048" y="5910590"/>
                  <a:pt x="165746" y="5900381"/>
                  <a:pt x="0" y="5909310"/>
                </a:cubicBezTo>
                <a:cubicBezTo>
                  <a:pt x="-31429" y="5746651"/>
                  <a:pt x="35651" y="5465888"/>
                  <a:pt x="0" y="5318379"/>
                </a:cubicBezTo>
                <a:cubicBezTo>
                  <a:pt x="-35651" y="5170870"/>
                  <a:pt x="26292" y="4940573"/>
                  <a:pt x="0" y="4845634"/>
                </a:cubicBezTo>
                <a:cubicBezTo>
                  <a:pt x="-26292" y="4750695"/>
                  <a:pt x="79977" y="4352252"/>
                  <a:pt x="0" y="4136517"/>
                </a:cubicBezTo>
                <a:cubicBezTo>
                  <a:pt x="-79977" y="3920782"/>
                  <a:pt x="25634" y="3773967"/>
                  <a:pt x="0" y="3604679"/>
                </a:cubicBezTo>
                <a:cubicBezTo>
                  <a:pt x="-25634" y="3435391"/>
                  <a:pt x="11222" y="3397578"/>
                  <a:pt x="0" y="3191027"/>
                </a:cubicBezTo>
                <a:cubicBezTo>
                  <a:pt x="-11222" y="2984476"/>
                  <a:pt x="25028" y="2819022"/>
                  <a:pt x="0" y="2541003"/>
                </a:cubicBezTo>
                <a:cubicBezTo>
                  <a:pt x="-25028" y="2262984"/>
                  <a:pt x="53272" y="2197627"/>
                  <a:pt x="0" y="2068258"/>
                </a:cubicBezTo>
                <a:cubicBezTo>
                  <a:pt x="-53272" y="1938889"/>
                  <a:pt x="2144" y="1671383"/>
                  <a:pt x="0" y="1418234"/>
                </a:cubicBezTo>
                <a:cubicBezTo>
                  <a:pt x="-2144" y="1165085"/>
                  <a:pt x="25958" y="935315"/>
                  <a:pt x="0" y="709117"/>
                </a:cubicBezTo>
                <a:cubicBezTo>
                  <a:pt x="-25958" y="482919"/>
                  <a:pt x="24697" y="208416"/>
                  <a:pt x="0" y="0"/>
                </a:cubicBezTo>
                <a:close/>
              </a:path>
            </a:pathLst>
          </a:custGeom>
          <a:noFill/>
          <a:ln>
            <a:solidFill>
              <a:srgbClr val="5F6F5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Planner</a:t>
            </a:r>
          </a:p>
          <a:p>
            <a:pPr marL="457200" indent="-457200">
              <a:buAutoNum type="arabicPeriod"/>
            </a:pPr>
            <a:endParaRPr lang="en-US" sz="24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r>
              <a:rPr lang="en-US" sz="2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2. </a:t>
            </a:r>
            <a:r>
              <a:rPr lang="en-US" sz="2400" dirty="0" err="1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StayFocusd</a:t>
            </a:r>
            <a:endParaRPr lang="en-US" sz="24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endParaRPr lang="en-US" sz="24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r>
              <a:rPr lang="en-US" sz="2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3. </a:t>
            </a:r>
            <a:r>
              <a:rPr lang="en-US" sz="2400" dirty="0" err="1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nTask</a:t>
            </a:r>
            <a:endParaRPr lang="en-US" sz="24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endParaRPr lang="en-US" sz="24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r>
              <a:rPr lang="en-US" sz="2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4. Monday.com</a:t>
            </a:r>
          </a:p>
          <a:p>
            <a:endParaRPr lang="en-US" sz="24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r>
              <a:rPr lang="en-US" sz="2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5. Evernote</a:t>
            </a:r>
          </a:p>
          <a:p>
            <a:endParaRPr lang="en-US" sz="24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r>
              <a:rPr lang="en-US" sz="2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6. Any do</a:t>
            </a:r>
          </a:p>
          <a:p>
            <a:endParaRPr lang="en-US" sz="24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r>
              <a:rPr lang="en-US" sz="2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7. Microsoft one note</a:t>
            </a:r>
          </a:p>
          <a:p>
            <a:endParaRPr lang="en-US" sz="24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r>
              <a:rPr lang="en-US" sz="2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8. My Study Life</a:t>
            </a:r>
          </a:p>
          <a:p>
            <a:endParaRPr lang="en-US" sz="18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6E63C-2B2C-9D94-BC36-AD29F4E09370}"/>
              </a:ext>
            </a:extLst>
          </p:cNvPr>
          <p:cNvSpPr txBox="1"/>
          <p:nvPr/>
        </p:nvSpPr>
        <p:spPr>
          <a:xfrm>
            <a:off x="5803482" y="6486037"/>
            <a:ext cx="649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Literature Review -  </a:t>
            </a:r>
            <a:r>
              <a:rPr lang="en-US" dirty="0">
                <a:hlinkClick r:id="rId3" action="ppaction://hlinkpres?slideindex=1&amp;slidetitle="/>
              </a:rPr>
              <a:t>https://github.com/israka/Schoolaboration 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884C8D-13CC-EEB6-45D2-E89EBB4A4BFC}"/>
              </a:ext>
            </a:extLst>
          </p:cNvPr>
          <p:cNvSpPr/>
          <p:nvPr/>
        </p:nvSpPr>
        <p:spPr>
          <a:xfrm rot="4384267">
            <a:off x="10966242" y="628894"/>
            <a:ext cx="2173005" cy="21728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386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87DE03C-8EA0-19B4-419C-F81E00D1131B}"/>
              </a:ext>
            </a:extLst>
          </p:cNvPr>
          <p:cNvSpPr/>
          <p:nvPr/>
        </p:nvSpPr>
        <p:spPr>
          <a:xfrm>
            <a:off x="-1476060" y="-3262839"/>
            <a:ext cx="5658452" cy="5600212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349E1E-94B5-7304-8A00-A3F095520962}"/>
              </a:ext>
            </a:extLst>
          </p:cNvPr>
          <p:cNvSpPr/>
          <p:nvPr/>
        </p:nvSpPr>
        <p:spPr>
          <a:xfrm>
            <a:off x="5678144" y="1250963"/>
            <a:ext cx="6240607" cy="6133514"/>
          </a:xfrm>
          <a:prstGeom prst="ellipse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47D6C47-FE60-0728-8380-E4CE9E12FF4D}"/>
              </a:ext>
            </a:extLst>
          </p:cNvPr>
          <p:cNvSpPr/>
          <p:nvPr/>
        </p:nvSpPr>
        <p:spPr>
          <a:xfrm>
            <a:off x="1553828" y="1219311"/>
            <a:ext cx="4873602" cy="4703187"/>
          </a:xfrm>
          <a:prstGeom prst="ellipse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A057B-7B22-0BA4-4615-3A89905C6D8C}"/>
              </a:ext>
            </a:extLst>
          </p:cNvPr>
          <p:cNvSpPr txBox="1"/>
          <p:nvPr/>
        </p:nvSpPr>
        <p:spPr>
          <a:xfrm>
            <a:off x="6915035" y="3640611"/>
            <a:ext cx="44170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" panose="020B0604020104020204" pitchFamily="34" charset="0"/>
                <a:ea typeface="Kozuka Gothic Pr6N L" panose="020B0200000000000000" pitchFamily="34" charset="-128"/>
              </a:rPr>
              <a:t>Defining &amp; Designing</a:t>
            </a:r>
          </a:p>
          <a:p>
            <a:endParaRPr lang="en-US" sz="3200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038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nagement Icon - Download in Colored Outline Style">
            <a:extLst>
              <a:ext uri="{FF2B5EF4-FFF2-40B4-BE49-F238E27FC236}">
                <a16:creationId xmlns:a16="http://schemas.microsoft.com/office/drawing/2014/main" id="{36E308F9-70CE-3CB7-888F-F2C12016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601" y="754407"/>
            <a:ext cx="934950" cy="9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DDAA1D-0B9B-63CE-216A-4B5913A482F9}"/>
              </a:ext>
            </a:extLst>
          </p:cNvPr>
          <p:cNvSpPr txBox="1"/>
          <p:nvPr/>
        </p:nvSpPr>
        <p:spPr>
          <a:xfrm>
            <a:off x="3083597" y="1807829"/>
            <a:ext cx="6282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S C H O </a:t>
            </a:r>
            <a:r>
              <a:rPr lang="en-US" sz="3200" dirty="0" err="1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O</a:t>
            </a:r>
            <a:r>
              <a:rPr lang="en-US" sz="32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 L A B O R A T I O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8224C-DC76-8537-9A60-EB14F0658024}"/>
              </a:ext>
            </a:extLst>
          </p:cNvPr>
          <p:cNvSpPr txBox="1"/>
          <p:nvPr/>
        </p:nvSpPr>
        <p:spPr>
          <a:xfrm>
            <a:off x="2439914" y="2412850"/>
            <a:ext cx="7561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i="0" dirty="0">
                <a:effectLst/>
                <a:latin typeface="UD Digi Kyokasho N-B" panose="020B0400000000000000" pitchFamily="18" charset="-128"/>
                <a:ea typeface="UD Digi Kyokasho N-B" panose="020B0400000000000000" pitchFamily="18" charset="-128"/>
              </a:rPr>
              <a:t>To think too long about doing a thing often becomes its undoing 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B5250789-E0FE-2D0C-F383-BB4561DD34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0798" y="3581971"/>
            <a:ext cx="504964" cy="471089"/>
          </a:xfrm>
          <a:prstGeom prst="rect">
            <a:avLst/>
          </a:prstGeom>
        </p:spPr>
      </p:pic>
      <p:pic>
        <p:nvPicPr>
          <p:cNvPr id="7" name="Graphic 6" descr="Hourglass Finished with solid fill">
            <a:extLst>
              <a:ext uri="{FF2B5EF4-FFF2-40B4-BE49-F238E27FC236}">
                <a16:creationId xmlns:a16="http://schemas.microsoft.com/office/drawing/2014/main" id="{3D99D585-276D-F139-5A8A-FEEA3010D55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4710" y="3581017"/>
            <a:ext cx="504964" cy="471089"/>
          </a:xfrm>
          <a:prstGeom prst="rect">
            <a:avLst/>
          </a:prstGeom>
        </p:spPr>
      </p:pic>
      <p:pic>
        <p:nvPicPr>
          <p:cNvPr id="12" name="Graphic 11" descr="Paper outline">
            <a:extLst>
              <a:ext uri="{FF2B5EF4-FFF2-40B4-BE49-F238E27FC236}">
                <a16:creationId xmlns:a16="http://schemas.microsoft.com/office/drawing/2014/main" id="{49880ABC-B9AD-65A2-2399-AC70E3DADDF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71453" y="3589935"/>
            <a:ext cx="444045" cy="414257"/>
          </a:xfrm>
          <a:prstGeom prst="rect">
            <a:avLst/>
          </a:prstGeom>
        </p:spPr>
      </p:pic>
      <p:pic>
        <p:nvPicPr>
          <p:cNvPr id="14" name="Graphic 13" descr="Bell outline">
            <a:extLst>
              <a:ext uri="{FF2B5EF4-FFF2-40B4-BE49-F238E27FC236}">
                <a16:creationId xmlns:a16="http://schemas.microsoft.com/office/drawing/2014/main" id="{F704E6D9-E80F-E8A7-DCFB-7E9A3053C98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32894" y="3603982"/>
            <a:ext cx="457782" cy="427072"/>
          </a:xfrm>
          <a:prstGeom prst="rect">
            <a:avLst/>
          </a:prstGeom>
        </p:spPr>
      </p:pic>
      <p:pic>
        <p:nvPicPr>
          <p:cNvPr id="1030" name="Picture 6" descr="Calendar Icon Vector 5988959 Vector Art at Vecteezy">
            <a:extLst>
              <a:ext uri="{FF2B5EF4-FFF2-40B4-BE49-F238E27FC236}">
                <a16:creationId xmlns:a16="http://schemas.microsoft.com/office/drawing/2014/main" id="{726737E7-53D9-CF3A-A65D-EA140170E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96" y="3541093"/>
            <a:ext cx="590552" cy="5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369E14-AA72-2627-8CEC-54E8D717565B}"/>
              </a:ext>
            </a:extLst>
          </p:cNvPr>
          <p:cNvSpPr/>
          <p:nvPr/>
        </p:nvSpPr>
        <p:spPr>
          <a:xfrm>
            <a:off x="3270478" y="4486324"/>
            <a:ext cx="1856934" cy="647114"/>
          </a:xfrm>
          <a:prstGeom prst="rect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3A01BE-68DE-B132-FADC-5596CE6082A9}"/>
              </a:ext>
            </a:extLst>
          </p:cNvPr>
          <p:cNvSpPr/>
          <p:nvPr/>
        </p:nvSpPr>
        <p:spPr>
          <a:xfrm>
            <a:off x="6723338" y="4486324"/>
            <a:ext cx="1856934" cy="647114"/>
          </a:xfrm>
          <a:prstGeom prst="rect">
            <a:avLst/>
          </a:prstGeom>
          <a:solidFill>
            <a:srgbClr val="AFB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lassroom outline">
            <a:extLst>
              <a:ext uri="{FF2B5EF4-FFF2-40B4-BE49-F238E27FC236}">
                <a16:creationId xmlns:a16="http://schemas.microsoft.com/office/drawing/2014/main" id="{334B155E-AC69-1ADF-BF72-A50FE78CD25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70619" y="3608708"/>
            <a:ext cx="399859" cy="444352"/>
          </a:xfrm>
          <a:prstGeom prst="rect">
            <a:avLst/>
          </a:prstGeom>
        </p:spPr>
      </p:pic>
      <p:pic>
        <p:nvPicPr>
          <p:cNvPr id="21" name="Graphic 20" descr="Postit Notes outline">
            <a:extLst>
              <a:ext uri="{FF2B5EF4-FFF2-40B4-BE49-F238E27FC236}">
                <a16:creationId xmlns:a16="http://schemas.microsoft.com/office/drawing/2014/main" id="{342EE440-890D-60AF-F209-9299E15D9C8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68347" y="3586702"/>
            <a:ext cx="399860" cy="444353"/>
          </a:xfrm>
          <a:prstGeom prst="rect">
            <a:avLst/>
          </a:prstGeom>
        </p:spPr>
      </p:pic>
      <p:pic>
        <p:nvPicPr>
          <p:cNvPr id="22" name="Graphic 21" descr="Megaphone1 outline">
            <a:extLst>
              <a:ext uri="{FF2B5EF4-FFF2-40B4-BE49-F238E27FC236}">
                <a16:creationId xmlns:a16="http://schemas.microsoft.com/office/drawing/2014/main" id="{7D053CAE-1A95-386D-4B69-FCA74A773B14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95382" y="3506692"/>
            <a:ext cx="505610" cy="561870"/>
          </a:xfrm>
          <a:prstGeom prst="rect">
            <a:avLst/>
          </a:prstGeom>
        </p:spPr>
      </p:pic>
      <p:pic>
        <p:nvPicPr>
          <p:cNvPr id="23" name="Graphic 22" descr="Gauge outline">
            <a:extLst>
              <a:ext uri="{FF2B5EF4-FFF2-40B4-BE49-F238E27FC236}">
                <a16:creationId xmlns:a16="http://schemas.microsoft.com/office/drawing/2014/main" id="{D44ABF7F-B679-BD4B-FC30-742FCDECCC9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79863" y="3620869"/>
            <a:ext cx="358494" cy="398384"/>
          </a:xfrm>
          <a:prstGeom prst="rect">
            <a:avLst/>
          </a:prstGeom>
        </p:spPr>
      </p:pic>
      <p:pic>
        <p:nvPicPr>
          <p:cNvPr id="24" name="Graphic 23" descr="List outline">
            <a:extLst>
              <a:ext uri="{FF2B5EF4-FFF2-40B4-BE49-F238E27FC236}">
                <a16:creationId xmlns:a16="http://schemas.microsoft.com/office/drawing/2014/main" id="{5FE78824-8A31-9A65-CB63-87209FA40736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02373" y="3581971"/>
            <a:ext cx="399859" cy="4443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611D2F-4FB7-9615-07DB-E0D86C48318B}"/>
              </a:ext>
            </a:extLst>
          </p:cNvPr>
          <p:cNvSpPr txBox="1"/>
          <p:nvPr/>
        </p:nvSpPr>
        <p:spPr>
          <a:xfrm>
            <a:off x="3725381" y="4625215"/>
            <a:ext cx="117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0C7B1B-5197-AC95-1BE1-58B469073118}"/>
              </a:ext>
            </a:extLst>
          </p:cNvPr>
          <p:cNvSpPr txBox="1"/>
          <p:nvPr/>
        </p:nvSpPr>
        <p:spPr>
          <a:xfrm>
            <a:off x="7155513" y="4625215"/>
            <a:ext cx="194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7D2994-6C6A-6062-3F8B-49110DF567DD}"/>
              </a:ext>
            </a:extLst>
          </p:cNvPr>
          <p:cNvSpPr txBox="1"/>
          <p:nvPr/>
        </p:nvSpPr>
        <p:spPr>
          <a:xfrm>
            <a:off x="5718601" y="4625215"/>
            <a:ext cx="56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1330AC-5FB5-B5A0-CD3D-82DD7CCDD51D}"/>
              </a:ext>
            </a:extLst>
          </p:cNvPr>
          <p:cNvSpPr/>
          <p:nvPr/>
        </p:nvSpPr>
        <p:spPr>
          <a:xfrm>
            <a:off x="3083597" y="4294371"/>
            <a:ext cx="2195762" cy="1063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3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8B24C-AE82-90BB-CACA-AB37C9F4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5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ADE376-05B4-EED1-0849-985427A9E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56"/>
            <a:ext cx="12192000" cy="607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4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FF57E-76F5-0FA4-4A45-EF0350C9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A8D533-53DA-12EA-03A1-F2DD50075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052" y="2637183"/>
            <a:ext cx="1810693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DC0DC-04DC-E910-BFB0-CBAFE368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121" y="2637182"/>
            <a:ext cx="570272" cy="609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F01532-762B-EC8D-0492-96933C9C08BB}"/>
              </a:ext>
            </a:extLst>
          </p:cNvPr>
          <p:cNvSpPr txBox="1"/>
          <p:nvPr/>
        </p:nvSpPr>
        <p:spPr>
          <a:xfrm>
            <a:off x="3273287" y="3847020"/>
            <a:ext cx="1139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CSE440- Introduction to Artificial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05BBF9-A3E5-7D66-AD0F-9485DBD3D923}"/>
              </a:ext>
            </a:extLst>
          </p:cNvPr>
          <p:cNvSpPr txBox="1"/>
          <p:nvPr/>
        </p:nvSpPr>
        <p:spPr>
          <a:xfrm>
            <a:off x="5057176" y="3939352"/>
            <a:ext cx="1139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CSE499A- Senior Design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51375-9B4E-BDF3-31DE-80BF034EBF0F}"/>
              </a:ext>
            </a:extLst>
          </p:cNvPr>
          <p:cNvSpPr txBox="1"/>
          <p:nvPr/>
        </p:nvSpPr>
        <p:spPr>
          <a:xfrm>
            <a:off x="6894076" y="3939351"/>
            <a:ext cx="1139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ENG111- </a:t>
            </a:r>
          </a:p>
          <a:p>
            <a:r>
              <a:rPr lang="en-US" sz="1200" dirty="0"/>
              <a:t>Public Speaking</a:t>
            </a:r>
          </a:p>
        </p:txBody>
      </p:sp>
    </p:spTree>
    <p:extLst>
      <p:ext uri="{BB962C8B-B14F-4D97-AF65-F5344CB8AC3E}">
        <p14:creationId xmlns:p14="http://schemas.microsoft.com/office/powerpoint/2010/main" val="135551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462</Words>
  <Application>Microsoft Office PowerPoint</Application>
  <PresentationFormat>Widescreen</PresentationFormat>
  <Paragraphs>150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Adobe Fan Heiti Std B</vt:lpstr>
      <vt:lpstr>Adobe Fangsong Std R</vt:lpstr>
      <vt:lpstr>Adobe Ming Std L</vt:lpstr>
      <vt:lpstr>Kozuka Gothic Pr6N L</vt:lpstr>
      <vt:lpstr>UD Digi Kyokasho N-B</vt:lpstr>
      <vt:lpstr>Abadi</vt:lpstr>
      <vt:lpstr>Adobe Garamond Pro Bold</vt:lpstr>
      <vt:lpstr>Arial</vt:lpstr>
      <vt:lpstr>Calibri</vt:lpstr>
      <vt:lpstr>Calibri Light</vt:lpstr>
      <vt:lpstr>Consolas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Sadia Sultana Tithi</dc:creator>
  <cp:lastModifiedBy>Sadia Sultana Tithi</cp:lastModifiedBy>
  <cp:revision>23</cp:revision>
  <dcterms:created xsi:type="dcterms:W3CDTF">2023-04-18T07:52:05Z</dcterms:created>
  <dcterms:modified xsi:type="dcterms:W3CDTF">2023-04-19T06:04:06Z</dcterms:modified>
</cp:coreProperties>
</file>